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Lst>
  <p:sldSz cy="5143500" cx="9144000"/>
  <p:notesSz cx="6858000" cy="9144000"/>
  <p:embeddedFontLst>
    <p:embeddedFont>
      <p:font typeface="Ubuntu"/>
      <p:regular r:id="rId14"/>
      <p:bold r:id="rId15"/>
      <p:italic r:id="rId16"/>
      <p:boldItalic r:id="rId1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5" Type="http://schemas.openxmlformats.org/officeDocument/2006/relationships/font" Target="fonts/Ubuntu-bold.fntdata"/><Relationship Id="rId14" Type="http://schemas.openxmlformats.org/officeDocument/2006/relationships/font" Target="fonts/Ubuntu-regular.fntdata"/><Relationship Id="rId17" Type="http://schemas.openxmlformats.org/officeDocument/2006/relationships/font" Target="fonts/Ubuntu-boldItalic.fntdata"/><Relationship Id="rId16" Type="http://schemas.openxmlformats.org/officeDocument/2006/relationships/font" Target="fonts/Ubuntu-italic.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rIns="91425" wrap="square" tIns="91425"/>
          <a:lstStyle>
            <a:lvl1pPr lvl="0">
              <a:spcBef>
                <a:spcPts val="0"/>
              </a:spcBef>
              <a:buSzPct val="127272"/>
              <a:buChar char="●"/>
              <a:defRPr sz="1100"/>
            </a:lvl1pPr>
            <a:lvl2pPr lvl="1">
              <a:spcBef>
                <a:spcPts val="0"/>
              </a:spcBef>
              <a:buSzPct val="127272"/>
              <a:buChar char="○"/>
              <a:defRPr sz="1100"/>
            </a:lvl2pPr>
            <a:lvl3pPr lvl="2">
              <a:spcBef>
                <a:spcPts val="0"/>
              </a:spcBef>
              <a:buSzPct val="127272"/>
              <a:buChar char="■"/>
              <a:defRPr sz="1100"/>
            </a:lvl3pPr>
            <a:lvl4pPr lvl="3">
              <a:spcBef>
                <a:spcPts val="0"/>
              </a:spcBef>
              <a:buSzPct val="127272"/>
              <a:buChar char="●"/>
              <a:defRPr sz="1100"/>
            </a:lvl4pPr>
            <a:lvl5pPr lvl="4">
              <a:spcBef>
                <a:spcPts val="0"/>
              </a:spcBef>
              <a:buSzPct val="127272"/>
              <a:buChar char="○"/>
              <a:defRPr sz="1100"/>
            </a:lvl5pPr>
            <a:lvl6pPr lvl="5">
              <a:spcBef>
                <a:spcPts val="0"/>
              </a:spcBef>
              <a:buSzPct val="127272"/>
              <a:buChar char="■"/>
              <a:defRPr sz="1100"/>
            </a:lvl6pPr>
            <a:lvl7pPr lvl="6">
              <a:spcBef>
                <a:spcPts val="0"/>
              </a:spcBef>
              <a:buSzPct val="127272"/>
              <a:buChar char="●"/>
              <a:defRPr sz="1100"/>
            </a:lvl7pPr>
            <a:lvl8pPr lvl="7">
              <a:spcBef>
                <a:spcPts val="0"/>
              </a:spcBef>
              <a:buSzPct val="127272"/>
              <a:buChar char="○"/>
              <a:defRPr sz="1100"/>
            </a:lvl8pPr>
            <a:lvl9pPr lvl="8">
              <a:spcBef>
                <a:spcPts val="0"/>
              </a:spcBef>
              <a:buSzPct val="127272"/>
              <a:buChar char="■"/>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Shape 51"/>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52" name="Shape 5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rPr lang="es-419"/>
              <a:t>GUADA</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 name="Shape 57"/>
        <p:cNvGrpSpPr/>
        <p:nvPr/>
      </p:nvGrpSpPr>
      <p:grpSpPr>
        <a:xfrm>
          <a:off x="0" y="0"/>
          <a:ext cx="0" cy="0"/>
          <a:chOff x="0" y="0"/>
          <a:chExt cx="0" cy="0"/>
        </a:xfrm>
      </p:grpSpPr>
      <p:sp>
        <p:nvSpPr>
          <p:cNvPr id="58" name="Shape 58"/>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59" name="Shape 5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rPr lang="es-419"/>
              <a:t>ILA // GUADA</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 name="Shape 69"/>
        <p:cNvGrpSpPr/>
        <p:nvPr/>
      </p:nvGrpSpPr>
      <p:grpSpPr>
        <a:xfrm>
          <a:off x="0" y="0"/>
          <a:ext cx="0" cy="0"/>
          <a:chOff x="0" y="0"/>
          <a:chExt cx="0" cy="0"/>
        </a:xfrm>
      </p:grpSpPr>
      <p:sp>
        <p:nvSpPr>
          <p:cNvPr id="70" name="Shape 7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1" name="Shape 7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Clr>
                <a:schemeClr val="dk1"/>
              </a:buClr>
              <a:buSzPct val="100000"/>
              <a:buFont typeface="Arial"/>
              <a:buNone/>
            </a:pPr>
            <a:r>
              <a:rPr lang="es-419">
                <a:solidFill>
                  <a:schemeClr val="dk1"/>
                </a:solidFill>
              </a:rPr>
              <a:t>ILA</a:t>
            </a:r>
          </a:p>
          <a:p>
            <a:pPr lvl="0">
              <a:spcBef>
                <a:spcPts val="0"/>
              </a:spcBef>
              <a:buClr>
                <a:schemeClr val="dk1"/>
              </a:buClr>
              <a:buSzPct val="100000"/>
              <a:buFont typeface="Arial"/>
              <a:buNone/>
            </a:pPr>
            <a:r>
              <a:t/>
            </a:r>
            <a:endParaRPr>
              <a:solidFill>
                <a:schemeClr val="dk1"/>
              </a:solidFill>
            </a:endParaRPr>
          </a:p>
          <a:p>
            <a:pPr lvl="0">
              <a:spcBef>
                <a:spcPts val="0"/>
              </a:spcBef>
              <a:buClr>
                <a:schemeClr val="dk1"/>
              </a:buClr>
              <a:buSzPct val="100000"/>
              <a:buFont typeface="Arial"/>
              <a:buNone/>
            </a:pPr>
            <a:r>
              <a:rPr lang="es-419">
                <a:solidFill>
                  <a:schemeClr val="dk1"/>
                </a:solidFill>
              </a:rPr>
              <a:t>Existen varias aplicaciones que claman ser de mucha utilidad para situaciones de emergencia. Pero muchas de ellas no funcionan de manera eficiente o no poseen una interfaz amigable con el usuario de manera que cualquiera pueda usarla.</a:t>
            </a:r>
          </a:p>
          <a:p>
            <a:pPr lvl="0">
              <a:spcBef>
                <a:spcPts val="0"/>
              </a:spcBef>
              <a:buClr>
                <a:schemeClr val="dk1"/>
              </a:buClr>
              <a:buSzPct val="100000"/>
              <a:buFont typeface="Arial"/>
              <a:buNone/>
            </a:pPr>
            <a:r>
              <a:rPr lang="es-419">
                <a:solidFill>
                  <a:schemeClr val="dk1"/>
                </a:solidFill>
              </a:rPr>
              <a:t>Hay aplicaciones como "</a:t>
            </a:r>
            <a:r>
              <a:rPr b="1" lang="es-419">
                <a:solidFill>
                  <a:schemeClr val="dk1"/>
                </a:solidFill>
              </a:rPr>
              <a:t>Emergency Number</a:t>
            </a:r>
            <a:r>
              <a:rPr lang="es-419">
                <a:solidFill>
                  <a:schemeClr val="dk1"/>
                </a:solidFill>
              </a:rPr>
              <a:t>", que ofrecen una lista de países y luego el número de emergencia del país seleccionado. Pero en caso de emergencia este formato no sería el más útil ya que el usuario pierde tiempo buscando el país en el que se encuentra, en lugar de que lo haga automáticamente. La aplicación tampoco ofrece un diseño que sea fácil de utilizar para el usuario. Esta app está dirigida hacia un público con conocimientos previos acerca de la utilización de esta. Es decir, un niño en situación de emergencia no podría utilizar la aplicación ya que no sabría qué significan ciertos términos y no hay ilustraciones que ayuden.</a:t>
            </a:r>
          </a:p>
          <a:p>
            <a:pPr lvl="0">
              <a:spcBef>
                <a:spcPts val="0"/>
              </a:spcBef>
              <a:buClr>
                <a:schemeClr val="dk1"/>
              </a:buClr>
              <a:buSzPct val="100000"/>
              <a:buFont typeface="Arial"/>
              <a:buNone/>
            </a:pPr>
            <a:r>
              <a:rPr lang="es-419">
                <a:solidFill>
                  <a:schemeClr val="dk1"/>
                </a:solidFill>
              </a:rPr>
              <a:t>Otra aplicación de este rubro es “</a:t>
            </a:r>
            <a:r>
              <a:rPr b="1" lang="es-419">
                <a:solidFill>
                  <a:schemeClr val="dk1"/>
                </a:solidFill>
              </a:rPr>
              <a:t>Emergency Reporting</a:t>
            </a:r>
            <a:r>
              <a:rPr lang="es-419">
                <a:solidFill>
                  <a:schemeClr val="dk1"/>
                </a:solidFill>
              </a:rPr>
              <a:t>” la cual ofrece funcionalidades similares a la anterior, pero con el agregado de un mapa en el que se muestran los hospitales y las comisarías cercanas.</a:t>
            </a:r>
          </a:p>
          <a:p>
            <a:pPr lvl="0">
              <a:spcBef>
                <a:spcPts val="0"/>
              </a:spcBef>
              <a:buClr>
                <a:schemeClr val="dk1"/>
              </a:buClr>
              <a:buSzPct val="100000"/>
              <a:buFont typeface="Arial"/>
              <a:buNone/>
            </a:pPr>
            <a:r>
              <a:rPr lang="es-419">
                <a:solidFill>
                  <a:schemeClr val="dk1"/>
                </a:solidFill>
              </a:rPr>
              <a:t>Por otro lado “</a:t>
            </a:r>
            <a:r>
              <a:rPr b="1" lang="es-419">
                <a:solidFill>
                  <a:schemeClr val="dk1"/>
                </a:solidFill>
              </a:rPr>
              <a:t>HELP Emergency</a:t>
            </a:r>
            <a:r>
              <a:rPr lang="es-419">
                <a:solidFill>
                  <a:schemeClr val="dk1"/>
                </a:solidFill>
              </a:rPr>
              <a:t>” tiene un diseño amigable, fácil de usar, con colores que atraen, pero lamentablemente no funciona en la mayoría de los dispositivos. Además de ofrecer muy escazas funcionalidades; solamente llamadas a números de emergencia.</a:t>
            </a:r>
          </a:p>
          <a:p>
            <a:pPr lvl="0">
              <a:spcBef>
                <a:spcPts val="0"/>
              </a:spcBef>
              <a:buClr>
                <a:schemeClr val="dk1"/>
              </a:buClr>
              <a:buSzPct val="100000"/>
              <a:buFont typeface="Arial"/>
              <a:buNone/>
            </a:pPr>
            <a:r>
              <a:rPr lang="es-419">
                <a:solidFill>
                  <a:schemeClr val="dk1"/>
                </a:solidFill>
              </a:rPr>
              <a:t>La aplicación de </a:t>
            </a:r>
            <a:r>
              <a:rPr b="1" lang="es-419">
                <a:solidFill>
                  <a:schemeClr val="dk1"/>
                </a:solidFill>
              </a:rPr>
              <a:t>Cruz Roja</a:t>
            </a:r>
            <a:r>
              <a:rPr lang="es-419">
                <a:solidFill>
                  <a:schemeClr val="dk1"/>
                </a:solidFill>
              </a:rPr>
              <a:t>, contiene una lista de posibles situaciones en las que se necesitan conocimientos de primero auxilios. Pero no es una aplicación de emergencia, por lo tanto, al querer encontrar las cosas, se presenta una lista de posibles casos y ahí debe encontrarse la necesitada.</a:t>
            </a:r>
          </a:p>
          <a:p>
            <a:pPr lvl="0">
              <a:spcBef>
                <a:spcPts val="0"/>
              </a:spcBef>
              <a:buClr>
                <a:schemeClr val="dk1"/>
              </a:buClr>
              <a:buSzPct val="100000"/>
              <a:buFont typeface="Arial"/>
              <a:buNone/>
            </a:pPr>
            <a:r>
              <a:rPr lang="es-419">
                <a:solidFill>
                  <a:schemeClr val="dk1"/>
                </a:solidFill>
              </a:rPr>
              <a:t>Un aspecto que todas estas aplicaciones tienen en común es que están hechas en un país y son únicas para ese país. Mayoritariamente para Estados Unidos.</a:t>
            </a:r>
          </a:p>
          <a:p>
            <a:pPr lvl="0">
              <a:spcBef>
                <a:spcPts val="0"/>
              </a:spcBef>
              <a:buClr>
                <a:schemeClr val="dk1"/>
              </a:buClr>
              <a:buSzPct val="100000"/>
              <a:buFont typeface="Arial"/>
              <a:buNone/>
            </a:pPr>
            <a:r>
              <a:rPr lang="es-419">
                <a:solidFill>
                  <a:schemeClr val="dk1"/>
                </a:solidFill>
              </a:rPr>
              <a:t>En conclusión, cada aplicación tiene sus defectos y sus cualidades, pero en caso de una emergencia una aplicación necesita ser dinámica, fácil de usar y entender. Una aplicación de esta importancia debe funcionar en cualquier parte del mundo. La mayoría de los aspectos que buscamos se encuentran, pero dispersos en distintas aplicaciones. No hay ninguna aplicación en el mercado que reúna todas estas cualidades en una sola, como nosotras lo queremos.</a:t>
            </a:r>
          </a:p>
          <a:p>
            <a:pPr lvl="0">
              <a:spcBef>
                <a:spcPts val="0"/>
              </a:spcBef>
              <a:buClr>
                <a:schemeClr val="dk1"/>
              </a:buClr>
              <a:buSzPct val="100000"/>
              <a:buFont typeface="Arial"/>
              <a:buNone/>
            </a:pPr>
            <a:r>
              <a:rPr lang="es-419">
                <a:solidFill>
                  <a:schemeClr val="dk1"/>
                </a:solidFill>
              </a:rPr>
              <a:t>Es por esto por lo que nosotros seremos la aplicación de emergencias más confiable del mundo. Nosotros combinamos lo que todas estas aplicaciones tienen, además de ser multilenguaje y funcionar en todo el mundo.</a:t>
            </a:r>
          </a:p>
          <a:p>
            <a:pPr lvl="0">
              <a:spcBef>
                <a:spcPts val="0"/>
              </a:spcBef>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 name="Shape 80"/>
        <p:cNvGrpSpPr/>
        <p:nvPr/>
      </p:nvGrpSpPr>
      <p:grpSpPr>
        <a:xfrm>
          <a:off x="0" y="0"/>
          <a:ext cx="0" cy="0"/>
          <a:chOff x="0" y="0"/>
          <a:chExt cx="0" cy="0"/>
        </a:xfrm>
      </p:grpSpPr>
      <p:sp>
        <p:nvSpPr>
          <p:cNvPr id="81" name="Shape 81"/>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82" name="Shape 8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Clr>
                <a:schemeClr val="dk1"/>
              </a:buClr>
              <a:buSzPct val="100000"/>
              <a:buFont typeface="Arial"/>
              <a:buNone/>
            </a:pPr>
            <a:r>
              <a:rPr lang="es-419" u="sng">
                <a:solidFill>
                  <a:schemeClr val="dk1"/>
                </a:solidFill>
              </a:rPr>
              <a:t>ILA</a:t>
            </a:r>
          </a:p>
          <a:p>
            <a:pPr lvl="0">
              <a:spcBef>
                <a:spcPts val="0"/>
              </a:spcBef>
              <a:buClr>
                <a:schemeClr val="dk1"/>
              </a:buClr>
              <a:buSzPct val="100000"/>
              <a:buFont typeface="Arial"/>
              <a:buNone/>
            </a:pPr>
            <a:r>
              <a:rPr lang="es-419">
                <a:solidFill>
                  <a:schemeClr val="dk1"/>
                </a:solidFill>
              </a:rPr>
              <a:t>Adolescente, habitante de la Ciudad Autónoma de Buenos Aires, Argentina.</a:t>
            </a:r>
          </a:p>
          <a:p>
            <a:pPr lvl="0">
              <a:spcBef>
                <a:spcPts val="0"/>
              </a:spcBef>
              <a:buClr>
                <a:schemeClr val="dk1"/>
              </a:buClr>
              <a:buSzPct val="100000"/>
              <a:buFont typeface="Arial"/>
              <a:buNone/>
            </a:pPr>
            <a:r>
              <a:rPr lang="es-419">
                <a:solidFill>
                  <a:schemeClr val="dk1"/>
                </a:solidFill>
              </a:rPr>
              <a:t>Le encanta viajar; una vez al año (mínimo) viaja al interior del país, y una vez al extranjero.</a:t>
            </a:r>
          </a:p>
          <a:p>
            <a:pPr lvl="0">
              <a:spcBef>
                <a:spcPts val="0"/>
              </a:spcBef>
              <a:buClr>
                <a:schemeClr val="dk1"/>
              </a:buClr>
              <a:buSzPct val="100000"/>
              <a:buFont typeface="Arial"/>
              <a:buNone/>
            </a:pPr>
            <a:r>
              <a:rPr lang="es-419">
                <a:solidFill>
                  <a:schemeClr val="dk1"/>
                </a:solidFill>
              </a:rPr>
              <a:t>Como cualquier adolescente típico del siglo XXI, se encuentra constantemente con su celular en la mano, ya sea chequeando redes sociales, chateando con amigos/familia, o simplemente mirando Netflix o escuchando música.</a:t>
            </a:r>
          </a:p>
          <a:p>
            <a:pPr lvl="0">
              <a:spcBef>
                <a:spcPts val="0"/>
              </a:spcBef>
              <a:buClr>
                <a:schemeClr val="dk1"/>
              </a:buClr>
              <a:buSzPct val="100000"/>
              <a:buFont typeface="Arial"/>
              <a:buNone/>
            </a:pPr>
            <a:r>
              <a:rPr lang="es-419">
                <a:solidFill>
                  <a:schemeClr val="dk1"/>
                </a:solidFill>
              </a:rPr>
              <a:t>Con respecto a los números de emergencias (policía, ambulancia, bomberos, etc) él no se sabe ninguno. Además, él nunca se interesó tampoco en aprender como posicionarse ante una situación de emergencia, como por ejemplo ayudar a una persona lesionada por un accidente de tránsito.</a:t>
            </a:r>
          </a:p>
          <a:p>
            <a:pPr lvl="0">
              <a:spcBef>
                <a:spcPts val="0"/>
              </a:spcBef>
              <a:buClr>
                <a:schemeClr val="dk1"/>
              </a:buClr>
              <a:buSzPct val="100000"/>
              <a:buFont typeface="Arial"/>
              <a:buNone/>
            </a:pPr>
            <a:r>
              <a:rPr lang="es-419">
                <a:solidFill>
                  <a:schemeClr val="dk1"/>
                </a:solidFill>
              </a:rPr>
              <a:t>Por otro lado, es una persona muy desorganizada. Cuando sale cada mañana a la facultad siempre se olvida algo; un día son los apuntes, otro día es la billetera, y el día siguiente se trata del porta-documentos. Pero nunca se olvida de su teléfono móvil, eso nunca.</a:t>
            </a:r>
          </a:p>
          <a:p>
            <a:pPr lvl="0">
              <a:spcBef>
                <a:spcPts val="0"/>
              </a:spcBef>
              <a:buClr>
                <a:schemeClr val="dk1"/>
              </a:buClr>
              <a:buSzPct val="100000"/>
              <a:buFont typeface="Arial"/>
              <a:buNone/>
            </a:pPr>
            <a:r>
              <a:rPr lang="es-419">
                <a:solidFill>
                  <a:schemeClr val="dk1"/>
                </a:solidFill>
              </a:rPr>
              <a:t>Por último, este adolescente es bastante torpe, y cuando se encuentra en una situación de riesgo bajo la cual se pone muy nervioso, no es capaz de hacer nada. Se paraliza, se bloquea; no sabe cómo reaccionar ni que hacer. No sabe que es lo que debe hacer para poder avisarle a alguien lo que le está sucediendo.</a:t>
            </a:r>
          </a:p>
          <a:p>
            <a:pPr lvl="0">
              <a:spcBef>
                <a:spcPts val="0"/>
              </a:spcBef>
              <a:buClr>
                <a:schemeClr val="dk1"/>
              </a:buClr>
              <a:buSzPct val="100000"/>
              <a:buFont typeface="Arial"/>
              <a:buNone/>
            </a:pPr>
            <a:r>
              <a:rPr lang="es-419">
                <a:solidFill>
                  <a:schemeClr val="dk1"/>
                </a:solidFill>
              </a:rPr>
              <a:t>Es por todo lo mencionado anteriormente por lo que él apostó a nuestra app y se la descargó. Nuestra app le solucionó la mayoría de los problemas que él solía tener.</a:t>
            </a:r>
          </a:p>
          <a:p>
            <a:pPr lvl="0">
              <a:spcBef>
                <a:spcPts val="0"/>
              </a:spcBef>
              <a:buNone/>
            </a:pPr>
            <a:r>
              <a:rPr lang="es-419">
                <a:solidFill>
                  <a:schemeClr val="dk1"/>
                </a:solidFill>
              </a:rPr>
              <a:t>De ahora en adelante nuestro usuario tendrá la posibilidad de llamar a los números de emergencia con un simple click, donde sea que se encuentre en el mundo. Además, podrá ver que hacer y como hacer para ayudar a otra persona, ante situaciones médicas inesperadas. Por otro lado, él tendrá toda su información médica importante para casos de emergencias, sin tener la necesidad de llevar la billetera y sus datos médicos con él a todos lados. También tendrá la posibilidad de con tan sólo presionar un botón hacerle saber a quién él considere adecuado, que se encuentra ante una situación de riesgo extremo, proveyéndole la ubicación en la cual se encuentra y la fecha y hora exacta del envió del pedido de ayuda. </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 name="Shape 96"/>
        <p:cNvGrpSpPr/>
        <p:nvPr/>
      </p:nvGrpSpPr>
      <p:grpSpPr>
        <a:xfrm>
          <a:off x="0" y="0"/>
          <a:ext cx="0" cy="0"/>
          <a:chOff x="0" y="0"/>
          <a:chExt cx="0" cy="0"/>
        </a:xfrm>
      </p:grpSpPr>
      <p:sp>
        <p:nvSpPr>
          <p:cNvPr id="97" name="Shape 97"/>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98" name="Shape 9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Clr>
                <a:schemeClr val="dk1"/>
              </a:buClr>
              <a:buSzPct val="100000"/>
              <a:buFont typeface="Arial"/>
              <a:buNone/>
            </a:pPr>
            <a:r>
              <a:rPr lang="es-419" u="sng">
                <a:solidFill>
                  <a:schemeClr val="dk1"/>
                </a:solidFill>
              </a:rPr>
              <a:t>GUADA</a:t>
            </a:r>
          </a:p>
          <a:p>
            <a:pPr lvl="0">
              <a:spcBef>
                <a:spcPts val="0"/>
              </a:spcBef>
              <a:buClr>
                <a:schemeClr val="dk1"/>
              </a:buClr>
              <a:buSzPct val="100000"/>
              <a:buFont typeface="Arial"/>
              <a:buNone/>
            </a:pPr>
            <a:r>
              <a:rPr lang="es-419" u="sng">
                <a:solidFill>
                  <a:schemeClr val="dk1"/>
                </a:solidFill>
              </a:rPr>
              <a:t>Misión:</a:t>
            </a:r>
          </a:p>
          <a:p>
            <a:pPr lvl="0">
              <a:spcBef>
                <a:spcPts val="0"/>
              </a:spcBef>
              <a:buClr>
                <a:schemeClr val="dk1"/>
              </a:buClr>
              <a:buSzPct val="100000"/>
              <a:buFont typeface="Arial"/>
              <a:buNone/>
            </a:pPr>
            <a:r>
              <a:rPr lang="es-419">
                <a:solidFill>
                  <a:schemeClr val="dk1"/>
                </a:solidFill>
              </a:rPr>
              <a:t>Contribuir a mejorar la vida de nuestros clientes, ayudándolos a actuar de la manera correcta ante una situación de emergencia, donde sea que se encuentren en el mundo. Con nuestra aplicación ellos se comunicarán con los servicios de emergencias como así también denunciarán situaciones ante un personal dedicado a ello, como así también podrán aprender que deben hacer ante una situación médica urgente.</a:t>
            </a:r>
          </a:p>
          <a:p>
            <a:pPr lvl="0">
              <a:spcBef>
                <a:spcPts val="0"/>
              </a:spcBef>
              <a:buClr>
                <a:schemeClr val="dk1"/>
              </a:buClr>
              <a:buSzPct val="100000"/>
              <a:buFont typeface="Arial"/>
              <a:buNone/>
            </a:pPr>
            <a:r>
              <a:t/>
            </a:r>
            <a:endParaRPr>
              <a:solidFill>
                <a:schemeClr val="dk1"/>
              </a:solidFill>
            </a:endParaRPr>
          </a:p>
          <a:p>
            <a:pPr lvl="0">
              <a:spcBef>
                <a:spcPts val="0"/>
              </a:spcBef>
              <a:buClr>
                <a:schemeClr val="dk1"/>
              </a:buClr>
              <a:buSzPct val="100000"/>
              <a:buFont typeface="Arial"/>
              <a:buNone/>
            </a:pPr>
            <a:r>
              <a:rPr lang="es-419" u="sng">
                <a:solidFill>
                  <a:schemeClr val="dk1"/>
                </a:solidFill>
              </a:rPr>
              <a:t>Visión:</a:t>
            </a:r>
          </a:p>
          <a:p>
            <a:pPr lvl="0">
              <a:spcBef>
                <a:spcPts val="0"/>
              </a:spcBef>
              <a:buClr>
                <a:schemeClr val="dk1"/>
              </a:buClr>
              <a:buSzPct val="100000"/>
              <a:buFont typeface="Arial"/>
              <a:buNone/>
            </a:pPr>
            <a:r>
              <a:rPr lang="es-419">
                <a:solidFill>
                  <a:schemeClr val="dk1"/>
                </a:solidFill>
              </a:rPr>
              <a:t>1 smartphone = 1 descarga de nuestra app</a:t>
            </a:r>
          </a:p>
          <a:p>
            <a:pPr lvl="0">
              <a:spcBef>
                <a:spcPts val="0"/>
              </a:spcBef>
              <a:buClr>
                <a:schemeClr val="dk1"/>
              </a:buClr>
              <a:buSzPct val="100000"/>
              <a:buFont typeface="Arial"/>
              <a:buNone/>
            </a:pPr>
            <a:r>
              <a:rPr lang="es-419">
                <a:solidFill>
                  <a:schemeClr val="dk1"/>
                </a:solidFill>
              </a:rPr>
              <a:t>Seremos la aplicación de emergencias más </a:t>
            </a:r>
            <a:r>
              <a:rPr b="1" lang="es-419">
                <a:solidFill>
                  <a:schemeClr val="dk1"/>
                </a:solidFill>
              </a:rPr>
              <a:t>confiable</a:t>
            </a:r>
            <a:r>
              <a:rPr lang="es-419">
                <a:solidFill>
                  <a:schemeClr val="dk1"/>
                </a:solidFill>
              </a:rPr>
              <a:t> de todo el mercado. Seremos considerados por nuestros usuarios como la opción más viable que ofrece las </a:t>
            </a:r>
            <a:r>
              <a:rPr b="1" lang="es-419">
                <a:solidFill>
                  <a:schemeClr val="dk1"/>
                </a:solidFill>
              </a:rPr>
              <a:t>soluciones</a:t>
            </a:r>
            <a:r>
              <a:rPr lang="es-419">
                <a:solidFill>
                  <a:schemeClr val="dk1"/>
                </a:solidFill>
              </a:rPr>
              <a:t> tecnológicas más </a:t>
            </a:r>
            <a:r>
              <a:rPr b="1" lang="es-419">
                <a:solidFill>
                  <a:schemeClr val="dk1"/>
                </a:solidFill>
              </a:rPr>
              <a:t>innovadoras</a:t>
            </a:r>
            <a:r>
              <a:rPr lang="es-419">
                <a:solidFill>
                  <a:schemeClr val="dk1"/>
                </a:solidFill>
              </a:rPr>
              <a:t>, con las tecnologías más avanzadas, de servicio y calidad que supere sus expectativas de todo el mercado, haciendo que toda persona que tenga descargada nuestra app en su teléfono móvil se sienta siempre </a:t>
            </a:r>
            <a:r>
              <a:rPr b="1" lang="es-419">
                <a:solidFill>
                  <a:schemeClr val="dk1"/>
                </a:solidFill>
              </a:rPr>
              <a:t>segura</a:t>
            </a:r>
            <a:r>
              <a:rPr lang="es-419">
                <a:solidFill>
                  <a:schemeClr val="dk1"/>
                </a:solidFill>
              </a:rPr>
              <a:t>. Nuestra app proporcionará </a:t>
            </a:r>
            <a:r>
              <a:rPr b="1" lang="es-419">
                <a:solidFill>
                  <a:schemeClr val="dk1"/>
                </a:solidFill>
              </a:rPr>
              <a:t>ayuda</a:t>
            </a:r>
            <a:r>
              <a:rPr lang="es-419">
                <a:solidFill>
                  <a:schemeClr val="dk1"/>
                </a:solidFill>
              </a:rPr>
              <a:t> inmediata ante cualquier situación de emergencia que se presente. Es por esto por lo que HelpMe será la mejor ayuda para cualquier persona en situación de emergencia, y también para cualquier usuario que se quiera sentir que siempre está a salvo.</a:t>
            </a:r>
          </a:p>
          <a:p>
            <a:pPr lvl="0">
              <a:spcBef>
                <a:spcPts val="0"/>
              </a:spcBef>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 name="Shape 108"/>
        <p:cNvGrpSpPr/>
        <p:nvPr/>
      </p:nvGrpSpPr>
      <p:grpSpPr>
        <a:xfrm>
          <a:off x="0" y="0"/>
          <a:ext cx="0" cy="0"/>
          <a:chOff x="0" y="0"/>
          <a:chExt cx="0" cy="0"/>
        </a:xfrm>
      </p:grpSpPr>
      <p:sp>
        <p:nvSpPr>
          <p:cNvPr id="109" name="Shape 109"/>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110" name="Shape 11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rPr lang="es-419"/>
              <a:t>GUADA</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 name="Shape 116"/>
        <p:cNvGrpSpPr/>
        <p:nvPr/>
      </p:nvGrpSpPr>
      <p:grpSpPr>
        <a:xfrm>
          <a:off x="0" y="0"/>
          <a:ext cx="0" cy="0"/>
          <a:chOff x="0" y="0"/>
          <a:chExt cx="0" cy="0"/>
        </a:xfrm>
      </p:grpSpPr>
      <p:sp>
        <p:nvSpPr>
          <p:cNvPr id="117" name="Shape 117"/>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118" name="Shape 11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rPr lang="es-419"/>
              <a:t>ILA</a:t>
            </a:r>
          </a:p>
          <a:p>
            <a:pPr lvl="0">
              <a:spcBef>
                <a:spcPts val="0"/>
              </a:spcBef>
              <a:buNone/>
            </a:pPr>
            <a:r>
              <a:t/>
            </a:r>
            <a:endParaRPr/>
          </a:p>
          <a:p>
            <a:pPr lvl="0">
              <a:spcBef>
                <a:spcPts val="0"/>
              </a:spcBef>
              <a:buNone/>
            </a:pPr>
            <a:r>
              <a:rPr lang="es-419"/>
              <a:t>Mostrar el funcionamiento de la app y de la web.</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6" name="Shape 126"/>
        <p:cNvGrpSpPr/>
        <p:nvPr/>
      </p:nvGrpSpPr>
      <p:grpSpPr>
        <a:xfrm>
          <a:off x="0" y="0"/>
          <a:ext cx="0" cy="0"/>
          <a:chOff x="0" y="0"/>
          <a:chExt cx="0" cy="0"/>
        </a:xfrm>
      </p:grpSpPr>
      <p:sp>
        <p:nvSpPr>
          <p:cNvPr id="127" name="Shape 12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8" name="Shape 12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rPr lang="es-419"/>
              <a:t>GUADA</a:t>
            </a:r>
          </a:p>
          <a:p>
            <a:pPr indent="-317500" lvl="0" marL="457200" rtl="0">
              <a:spcBef>
                <a:spcPts val="0"/>
              </a:spcBef>
              <a:spcAft>
                <a:spcPts val="0"/>
              </a:spcAft>
              <a:buSzPct val="127272"/>
              <a:buChar char="-"/>
            </a:pPr>
            <a:r>
              <a:rPr lang="es-419"/>
              <a:t>Desafíos de programación y diseño, que no sabíamos como hacer (a lo largo de todo el año). </a:t>
            </a:r>
          </a:p>
          <a:p>
            <a:pPr indent="-317500" lvl="0" marL="457200" rtl="0">
              <a:spcBef>
                <a:spcPts val="0"/>
              </a:spcBef>
              <a:spcAft>
                <a:spcPts val="0"/>
              </a:spcAft>
              <a:buSzPct val="127272"/>
              <a:buChar char="-"/>
            </a:pPr>
            <a:r>
              <a:rPr lang="es-419"/>
              <a:t>Teníamos una idea al principio y no sabíamos como hacerla, tuvimos que aprender todo a medida que lo implementabamos. </a:t>
            </a:r>
          </a:p>
          <a:p>
            <a:pPr indent="-317500" lvl="0" marL="457200" rtl="0">
              <a:spcBef>
                <a:spcPts val="0"/>
              </a:spcBef>
              <a:spcAft>
                <a:spcPts val="0"/>
              </a:spcAft>
              <a:buSzPct val="127272"/>
              <a:buChar char="-"/>
            </a:pPr>
            <a:r>
              <a:rPr lang="es-419"/>
              <a:t>La app que pensabamos hacer al principio, no resultó la misma que es hoy en día. El feedback de los posibles usuarios nos sirvio un monton. </a:t>
            </a:r>
          </a:p>
          <a:p>
            <a:pPr indent="-317500" lvl="0" marL="457200">
              <a:spcBef>
                <a:spcPts val="0"/>
              </a:spcBef>
              <a:buSzPct val="127272"/>
              <a:buChar char="-"/>
            </a:pPr>
            <a:r>
              <a:rPr lang="es-419"/>
              <a:t>Dinámica de grupo: a veces no funcionó como queríamos pero al fin y al cabo logramos superar las diferencias y llegar a la meta final que nos propusimos en un principio para este proyecto. </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2" name="Shape 132"/>
        <p:cNvGrpSpPr/>
        <p:nvPr/>
      </p:nvGrpSpPr>
      <p:grpSpPr>
        <a:xfrm>
          <a:off x="0" y="0"/>
          <a:ext cx="0" cy="0"/>
          <a:chOff x="0" y="0"/>
          <a:chExt cx="0" cy="0"/>
        </a:xfrm>
      </p:grpSpPr>
      <p:sp>
        <p:nvSpPr>
          <p:cNvPr id="133" name="Shape 133"/>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134" name="Shape 13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rPr lang="es-419"/>
              <a:t>ILA // GUADA</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
  <p:cSld name="Title slide">
    <p:spTree>
      <p:nvGrpSpPr>
        <p:cNvPr id="9" name="Shape 9"/>
        <p:cNvGrpSpPr/>
        <p:nvPr/>
      </p:nvGrpSpPr>
      <p:grpSpPr>
        <a:xfrm>
          <a:off x="0" y="0"/>
          <a:ext cx="0" cy="0"/>
          <a:chOff x="0" y="0"/>
          <a:chExt cx="0" cy="0"/>
        </a:xfrm>
      </p:grpSpPr>
      <p:sp>
        <p:nvSpPr>
          <p:cNvPr id="10" name="Shape 10"/>
          <p:cNvSpPr txBox="1"/>
          <p:nvPr>
            <p:ph type="ctrTitle"/>
          </p:nvPr>
        </p:nvSpPr>
        <p:spPr>
          <a:xfrm>
            <a:off x="311708" y="744575"/>
            <a:ext cx="8520600" cy="2052600"/>
          </a:xfrm>
          <a:prstGeom prst="rect">
            <a:avLst/>
          </a:prstGeom>
        </p:spPr>
        <p:txBody>
          <a:bodyPr anchorCtr="0" anchor="b" bIns="91425" lIns="91425" rIns="91425" wrap="square" tIns="91425"/>
          <a:lstStyle>
            <a:lvl1pPr lvl="0" algn="ctr">
              <a:spcBef>
                <a:spcPts val="0"/>
              </a:spcBef>
              <a:buSzPct val="100000"/>
              <a:defRPr sz="5200"/>
            </a:lvl1pPr>
            <a:lvl2pPr lvl="1" algn="ctr">
              <a:spcBef>
                <a:spcPts val="0"/>
              </a:spcBef>
              <a:buSzPct val="100000"/>
              <a:defRPr sz="5200"/>
            </a:lvl2pPr>
            <a:lvl3pPr lvl="2" algn="ctr">
              <a:spcBef>
                <a:spcPts val="0"/>
              </a:spcBef>
              <a:buSzPct val="100000"/>
              <a:defRPr sz="5200"/>
            </a:lvl3pPr>
            <a:lvl4pPr lvl="3" algn="ctr">
              <a:spcBef>
                <a:spcPts val="0"/>
              </a:spcBef>
              <a:buSzPct val="100000"/>
              <a:defRPr sz="5200"/>
            </a:lvl4pPr>
            <a:lvl5pPr lvl="4" algn="ctr">
              <a:spcBef>
                <a:spcPts val="0"/>
              </a:spcBef>
              <a:buSzPct val="100000"/>
              <a:defRPr sz="5200"/>
            </a:lvl5pPr>
            <a:lvl6pPr lvl="5" algn="ctr">
              <a:spcBef>
                <a:spcPts val="0"/>
              </a:spcBef>
              <a:buSzPct val="100000"/>
              <a:defRPr sz="5200"/>
            </a:lvl6pPr>
            <a:lvl7pPr lvl="6" algn="ctr">
              <a:spcBef>
                <a:spcPts val="0"/>
              </a:spcBef>
              <a:buSzPct val="100000"/>
              <a:defRPr sz="5200"/>
            </a:lvl7pPr>
            <a:lvl8pPr lvl="7" algn="ctr">
              <a:spcBef>
                <a:spcPts val="0"/>
              </a:spcBef>
              <a:buSzPct val="100000"/>
              <a:defRPr sz="5200"/>
            </a:lvl8pPr>
            <a:lvl9pPr lvl="8" algn="ctr">
              <a:spcBef>
                <a:spcPts val="0"/>
              </a:spcBef>
              <a:buSzPct val="100000"/>
              <a:defRPr sz="5200"/>
            </a:lvl9pPr>
          </a:lstStyle>
          <a:p/>
        </p:txBody>
      </p:sp>
      <p:sp>
        <p:nvSpPr>
          <p:cNvPr id="11" name="Shape 11"/>
          <p:cNvSpPr txBox="1"/>
          <p:nvPr>
            <p:ph idx="1" type="subTitle"/>
          </p:nvPr>
        </p:nvSpPr>
        <p:spPr>
          <a:xfrm>
            <a:off x="311700" y="2834125"/>
            <a:ext cx="8520600" cy="792600"/>
          </a:xfrm>
          <a:prstGeom prst="rect">
            <a:avLst/>
          </a:prstGeom>
        </p:spPr>
        <p:txBody>
          <a:bodyPr anchorCtr="0" anchor="t" bIns="91425" lIns="91425" rIns="91425" wrap="square" tIns="91425"/>
          <a:lstStyle>
            <a:lvl1pPr lvl="0" algn="ctr">
              <a:lnSpc>
                <a:spcPct val="100000"/>
              </a:lnSpc>
              <a:spcBef>
                <a:spcPts val="0"/>
              </a:spcBef>
              <a:spcAft>
                <a:spcPts val="0"/>
              </a:spcAft>
              <a:buSzPct val="100000"/>
              <a:buNone/>
              <a:defRPr sz="2800"/>
            </a:lvl1pPr>
            <a:lvl2pPr lvl="1" algn="ctr">
              <a:lnSpc>
                <a:spcPct val="100000"/>
              </a:lnSpc>
              <a:spcBef>
                <a:spcPts val="0"/>
              </a:spcBef>
              <a:spcAft>
                <a:spcPts val="0"/>
              </a:spcAft>
              <a:buSzPct val="100000"/>
              <a:buNone/>
              <a:defRPr sz="2800"/>
            </a:lvl2pPr>
            <a:lvl3pPr lvl="2" algn="ctr">
              <a:lnSpc>
                <a:spcPct val="100000"/>
              </a:lnSpc>
              <a:spcBef>
                <a:spcPts val="0"/>
              </a:spcBef>
              <a:spcAft>
                <a:spcPts val="0"/>
              </a:spcAft>
              <a:buSzPct val="100000"/>
              <a:buNone/>
              <a:defRPr sz="2800"/>
            </a:lvl3pPr>
            <a:lvl4pPr lvl="3" algn="ctr">
              <a:lnSpc>
                <a:spcPct val="100000"/>
              </a:lnSpc>
              <a:spcBef>
                <a:spcPts val="0"/>
              </a:spcBef>
              <a:spcAft>
                <a:spcPts val="0"/>
              </a:spcAft>
              <a:buSzPct val="100000"/>
              <a:buNone/>
              <a:defRPr sz="2800"/>
            </a:lvl4pPr>
            <a:lvl5pPr lvl="4" algn="ctr">
              <a:lnSpc>
                <a:spcPct val="100000"/>
              </a:lnSpc>
              <a:spcBef>
                <a:spcPts val="0"/>
              </a:spcBef>
              <a:spcAft>
                <a:spcPts val="0"/>
              </a:spcAft>
              <a:buSzPct val="100000"/>
              <a:buNone/>
              <a:defRPr sz="2800"/>
            </a:lvl5pPr>
            <a:lvl6pPr lvl="5" algn="ctr">
              <a:lnSpc>
                <a:spcPct val="100000"/>
              </a:lnSpc>
              <a:spcBef>
                <a:spcPts val="0"/>
              </a:spcBef>
              <a:spcAft>
                <a:spcPts val="0"/>
              </a:spcAft>
              <a:buSzPct val="100000"/>
              <a:buNone/>
              <a:defRPr sz="2800"/>
            </a:lvl6pPr>
            <a:lvl7pPr lvl="6" algn="ctr">
              <a:lnSpc>
                <a:spcPct val="100000"/>
              </a:lnSpc>
              <a:spcBef>
                <a:spcPts val="0"/>
              </a:spcBef>
              <a:spcAft>
                <a:spcPts val="0"/>
              </a:spcAft>
              <a:buSzPct val="100000"/>
              <a:buNone/>
              <a:defRPr sz="2800"/>
            </a:lvl7pPr>
            <a:lvl8pPr lvl="7" algn="ctr">
              <a:lnSpc>
                <a:spcPct val="100000"/>
              </a:lnSpc>
              <a:spcBef>
                <a:spcPts val="0"/>
              </a:spcBef>
              <a:spcAft>
                <a:spcPts val="0"/>
              </a:spcAft>
              <a:buSzPct val="100000"/>
              <a:buNone/>
              <a:defRPr sz="2800"/>
            </a:lvl8pPr>
            <a:lvl9pPr lvl="8" algn="ctr">
              <a:lnSpc>
                <a:spcPct val="100000"/>
              </a:lnSpc>
              <a:spcBef>
                <a:spcPts val="0"/>
              </a:spcBef>
              <a:spcAft>
                <a:spcPts val="0"/>
              </a:spcAft>
              <a:buSzPct val="100000"/>
              <a:buNone/>
              <a:defRPr sz="2800"/>
            </a:lvl9pPr>
          </a:lstStyle>
          <a:p/>
        </p:txBody>
      </p:sp>
      <p:sp>
        <p:nvSpPr>
          <p:cNvPr id="12" name="Shape 12"/>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s-419"/>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ig number">
    <p:spTree>
      <p:nvGrpSpPr>
        <p:cNvPr id="44" name="Shape 44"/>
        <p:cNvGrpSpPr/>
        <p:nvPr/>
      </p:nvGrpSpPr>
      <p:grpSpPr>
        <a:xfrm>
          <a:off x="0" y="0"/>
          <a:ext cx="0" cy="0"/>
          <a:chOff x="0" y="0"/>
          <a:chExt cx="0" cy="0"/>
        </a:xfrm>
      </p:grpSpPr>
      <p:sp>
        <p:nvSpPr>
          <p:cNvPr id="45" name="Shape 45"/>
          <p:cNvSpPr txBox="1"/>
          <p:nvPr>
            <p:ph type="title"/>
          </p:nvPr>
        </p:nvSpPr>
        <p:spPr>
          <a:xfrm>
            <a:off x="311700" y="1106125"/>
            <a:ext cx="8520600" cy="1963500"/>
          </a:xfrm>
          <a:prstGeom prst="rect">
            <a:avLst/>
          </a:prstGeom>
        </p:spPr>
        <p:txBody>
          <a:bodyPr anchorCtr="0" anchor="b" bIns="91425" lIns="91425" rIns="91425" wrap="square" tIns="91425"/>
          <a:lstStyle>
            <a:lvl1pPr lvl="0" algn="ctr">
              <a:spcBef>
                <a:spcPts val="0"/>
              </a:spcBef>
              <a:buSzPct val="100000"/>
              <a:defRPr sz="12000"/>
            </a:lvl1pPr>
            <a:lvl2pPr lvl="1" algn="ctr">
              <a:spcBef>
                <a:spcPts val="0"/>
              </a:spcBef>
              <a:buSzPct val="100000"/>
              <a:defRPr sz="12000"/>
            </a:lvl2pPr>
            <a:lvl3pPr lvl="2" algn="ctr">
              <a:spcBef>
                <a:spcPts val="0"/>
              </a:spcBef>
              <a:buSzPct val="100000"/>
              <a:defRPr sz="12000"/>
            </a:lvl3pPr>
            <a:lvl4pPr lvl="3" algn="ctr">
              <a:spcBef>
                <a:spcPts val="0"/>
              </a:spcBef>
              <a:buSzPct val="100000"/>
              <a:defRPr sz="12000"/>
            </a:lvl4pPr>
            <a:lvl5pPr lvl="4" algn="ctr">
              <a:spcBef>
                <a:spcPts val="0"/>
              </a:spcBef>
              <a:buSzPct val="100000"/>
              <a:defRPr sz="12000"/>
            </a:lvl5pPr>
            <a:lvl6pPr lvl="5" algn="ctr">
              <a:spcBef>
                <a:spcPts val="0"/>
              </a:spcBef>
              <a:buSzPct val="100000"/>
              <a:defRPr sz="12000"/>
            </a:lvl6pPr>
            <a:lvl7pPr lvl="6" algn="ctr">
              <a:spcBef>
                <a:spcPts val="0"/>
              </a:spcBef>
              <a:buSzPct val="100000"/>
              <a:defRPr sz="12000"/>
            </a:lvl7pPr>
            <a:lvl8pPr lvl="7" algn="ctr">
              <a:spcBef>
                <a:spcPts val="0"/>
              </a:spcBef>
              <a:buSzPct val="100000"/>
              <a:defRPr sz="12000"/>
            </a:lvl8pPr>
            <a:lvl9pPr lvl="8" algn="ctr">
              <a:spcBef>
                <a:spcPts val="0"/>
              </a:spcBef>
              <a:buSzPct val="100000"/>
              <a:defRPr sz="12000"/>
            </a:lvl9pPr>
          </a:lstStyle>
          <a:p/>
        </p:txBody>
      </p:sp>
      <p:sp>
        <p:nvSpPr>
          <p:cNvPr id="46" name="Shape 46"/>
          <p:cNvSpPr txBox="1"/>
          <p:nvPr>
            <p:ph idx="1" type="body"/>
          </p:nvPr>
        </p:nvSpPr>
        <p:spPr>
          <a:xfrm>
            <a:off x="311700" y="3152225"/>
            <a:ext cx="8520600" cy="1300800"/>
          </a:xfrm>
          <a:prstGeom prst="rect">
            <a:avLst/>
          </a:prstGeom>
        </p:spPr>
        <p:txBody>
          <a:bodyPr anchorCtr="0" anchor="t" bIns="91425" lIns="91425" rIns="91425" wrap="square" tIns="91425"/>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p:txBody>
      </p:sp>
      <p:sp>
        <p:nvSpPr>
          <p:cNvPr id="47" name="Shape 47"/>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s-419"/>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blank">
  <p:cSld name="Blank">
    <p:spTree>
      <p:nvGrpSpPr>
        <p:cNvPr id="48" name="Shape 48"/>
        <p:cNvGrpSpPr/>
        <p:nvPr/>
      </p:nvGrpSpPr>
      <p:grpSpPr>
        <a:xfrm>
          <a:off x="0" y="0"/>
          <a:ext cx="0" cy="0"/>
          <a:chOff x="0" y="0"/>
          <a:chExt cx="0" cy="0"/>
        </a:xfrm>
      </p:grpSpPr>
      <p:sp>
        <p:nvSpPr>
          <p:cNvPr id="49" name="Shape 49"/>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s-419"/>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secHead">
  <p:cSld name="Section header">
    <p:spTree>
      <p:nvGrpSpPr>
        <p:cNvPr id="13" name="Shape 13"/>
        <p:cNvGrpSpPr/>
        <p:nvPr/>
      </p:nvGrpSpPr>
      <p:grpSpPr>
        <a:xfrm>
          <a:off x="0" y="0"/>
          <a:ext cx="0" cy="0"/>
          <a:chOff x="0" y="0"/>
          <a:chExt cx="0" cy="0"/>
        </a:xfrm>
      </p:grpSpPr>
      <p:sp>
        <p:nvSpPr>
          <p:cNvPr id="14" name="Shape 14"/>
          <p:cNvSpPr txBox="1"/>
          <p:nvPr>
            <p:ph type="title"/>
          </p:nvPr>
        </p:nvSpPr>
        <p:spPr>
          <a:xfrm>
            <a:off x="311700" y="2150850"/>
            <a:ext cx="8520600" cy="841800"/>
          </a:xfrm>
          <a:prstGeom prst="rect">
            <a:avLst/>
          </a:prstGeom>
        </p:spPr>
        <p:txBody>
          <a:bodyPr anchorCtr="0" anchor="ctr" bIns="91425" lIns="91425" rIns="91425" wrap="square" tIns="91425"/>
          <a:lstStyle>
            <a:lvl1pPr lvl="0" algn="ctr">
              <a:spcBef>
                <a:spcPts val="0"/>
              </a:spcBef>
              <a:buSzPct val="100000"/>
              <a:defRPr sz="3600"/>
            </a:lvl1pPr>
            <a:lvl2pPr lvl="1" algn="ctr">
              <a:spcBef>
                <a:spcPts val="0"/>
              </a:spcBef>
              <a:buSzPct val="100000"/>
              <a:defRPr sz="3600"/>
            </a:lvl2pPr>
            <a:lvl3pPr lvl="2" algn="ctr">
              <a:spcBef>
                <a:spcPts val="0"/>
              </a:spcBef>
              <a:buSzPct val="100000"/>
              <a:defRPr sz="3600"/>
            </a:lvl3pPr>
            <a:lvl4pPr lvl="3" algn="ctr">
              <a:spcBef>
                <a:spcPts val="0"/>
              </a:spcBef>
              <a:buSzPct val="100000"/>
              <a:defRPr sz="3600"/>
            </a:lvl4pPr>
            <a:lvl5pPr lvl="4" algn="ctr">
              <a:spcBef>
                <a:spcPts val="0"/>
              </a:spcBef>
              <a:buSzPct val="100000"/>
              <a:defRPr sz="3600"/>
            </a:lvl5pPr>
            <a:lvl6pPr lvl="5" algn="ctr">
              <a:spcBef>
                <a:spcPts val="0"/>
              </a:spcBef>
              <a:buSzPct val="100000"/>
              <a:defRPr sz="3600"/>
            </a:lvl6pPr>
            <a:lvl7pPr lvl="6" algn="ctr">
              <a:spcBef>
                <a:spcPts val="0"/>
              </a:spcBef>
              <a:buSzPct val="100000"/>
              <a:defRPr sz="3600"/>
            </a:lvl7pPr>
            <a:lvl8pPr lvl="7" algn="ctr">
              <a:spcBef>
                <a:spcPts val="0"/>
              </a:spcBef>
              <a:buSzPct val="100000"/>
              <a:defRPr sz="3600"/>
            </a:lvl8pPr>
            <a:lvl9pPr lvl="8" algn="ctr">
              <a:spcBef>
                <a:spcPts val="0"/>
              </a:spcBef>
              <a:buSzPct val="100000"/>
              <a:defRPr sz="3600"/>
            </a:lvl9pPr>
          </a:lstStyle>
          <a:p/>
        </p:txBody>
      </p:sp>
      <p:sp>
        <p:nvSpPr>
          <p:cNvPr id="15" name="Shape 15"/>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s-419"/>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x">
  <p:cSld name="Title and body">
    <p:spTree>
      <p:nvGrpSpPr>
        <p:cNvPr id="16" name="Shape 16"/>
        <p:cNvGrpSpPr/>
        <p:nvPr/>
      </p:nvGrpSpPr>
      <p:grpSpPr>
        <a:xfrm>
          <a:off x="0" y="0"/>
          <a:ext cx="0" cy="0"/>
          <a:chOff x="0" y="0"/>
          <a:chExt cx="0" cy="0"/>
        </a:xfrm>
      </p:grpSpPr>
      <p:sp>
        <p:nvSpPr>
          <p:cNvPr id="17" name="Shape 17"/>
          <p:cNvSpPr txBox="1"/>
          <p:nvPr>
            <p:ph type="title"/>
          </p:nvPr>
        </p:nvSpPr>
        <p:spPr>
          <a:xfrm>
            <a:off x="311700" y="445025"/>
            <a:ext cx="8520600" cy="572700"/>
          </a:xfrm>
          <a:prstGeom prst="rect">
            <a:avLst/>
          </a:prstGeom>
        </p:spPr>
        <p:txBody>
          <a:bodyPr anchorCtr="0" anchor="t" bIns="91425" lIns="91425" rIns="91425" wrap="square"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18" name="Shape 18"/>
          <p:cNvSpPr txBox="1"/>
          <p:nvPr>
            <p:ph idx="1" type="body"/>
          </p:nvPr>
        </p:nvSpPr>
        <p:spPr>
          <a:xfrm>
            <a:off x="311700" y="1152475"/>
            <a:ext cx="8520600" cy="3416400"/>
          </a:xfrm>
          <a:prstGeom prst="rect">
            <a:avLst/>
          </a:prstGeom>
        </p:spPr>
        <p:txBody>
          <a:bodyPr anchorCtr="0" anchor="t" bIns="91425" lIns="91425" rIns="91425" wrap="square"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19" name="Shape 19"/>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s-419"/>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woColTx">
  <p:cSld name="Title and two columns">
    <p:spTree>
      <p:nvGrpSpPr>
        <p:cNvPr id="20" name="Shape 20"/>
        <p:cNvGrpSpPr/>
        <p:nvPr/>
      </p:nvGrpSpPr>
      <p:grpSpPr>
        <a:xfrm>
          <a:off x="0" y="0"/>
          <a:ext cx="0" cy="0"/>
          <a:chOff x="0" y="0"/>
          <a:chExt cx="0" cy="0"/>
        </a:xfrm>
      </p:grpSpPr>
      <p:sp>
        <p:nvSpPr>
          <p:cNvPr id="21" name="Shape 21"/>
          <p:cNvSpPr txBox="1"/>
          <p:nvPr>
            <p:ph type="title"/>
          </p:nvPr>
        </p:nvSpPr>
        <p:spPr>
          <a:xfrm>
            <a:off x="311700" y="445025"/>
            <a:ext cx="8520600" cy="572700"/>
          </a:xfrm>
          <a:prstGeom prst="rect">
            <a:avLst/>
          </a:prstGeom>
        </p:spPr>
        <p:txBody>
          <a:bodyPr anchorCtr="0" anchor="t" bIns="91425" lIns="91425" rIns="91425" wrap="square"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2" name="Shape 22"/>
          <p:cNvSpPr txBox="1"/>
          <p:nvPr>
            <p:ph idx="1" type="body"/>
          </p:nvPr>
        </p:nvSpPr>
        <p:spPr>
          <a:xfrm>
            <a:off x="311700" y="1152475"/>
            <a:ext cx="3999900" cy="3416400"/>
          </a:xfrm>
          <a:prstGeom prst="rect">
            <a:avLst/>
          </a:prstGeom>
        </p:spPr>
        <p:txBody>
          <a:bodyPr anchorCtr="0" anchor="t" bIns="91425" lIns="91425" rIns="91425" wrap="square"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23" name="Shape 23"/>
          <p:cNvSpPr txBox="1"/>
          <p:nvPr>
            <p:ph idx="2" type="body"/>
          </p:nvPr>
        </p:nvSpPr>
        <p:spPr>
          <a:xfrm>
            <a:off x="4832400" y="1152475"/>
            <a:ext cx="3999900" cy="3416400"/>
          </a:xfrm>
          <a:prstGeom prst="rect">
            <a:avLst/>
          </a:prstGeom>
        </p:spPr>
        <p:txBody>
          <a:bodyPr anchorCtr="0" anchor="t" bIns="91425" lIns="91425" rIns="91425" wrap="square"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24" name="Shape 24"/>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s-419"/>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Only">
  <p:cSld name="Title only">
    <p:spTree>
      <p:nvGrpSpPr>
        <p:cNvPr id="25" name="Shape 25"/>
        <p:cNvGrpSpPr/>
        <p:nvPr/>
      </p:nvGrpSpPr>
      <p:grpSpPr>
        <a:xfrm>
          <a:off x="0" y="0"/>
          <a:ext cx="0" cy="0"/>
          <a:chOff x="0" y="0"/>
          <a:chExt cx="0" cy="0"/>
        </a:xfrm>
      </p:grpSpPr>
      <p:sp>
        <p:nvSpPr>
          <p:cNvPr id="26" name="Shape 26"/>
          <p:cNvSpPr txBox="1"/>
          <p:nvPr>
            <p:ph type="title"/>
          </p:nvPr>
        </p:nvSpPr>
        <p:spPr>
          <a:xfrm>
            <a:off x="311700" y="445025"/>
            <a:ext cx="8520600" cy="572700"/>
          </a:xfrm>
          <a:prstGeom prst="rect">
            <a:avLst/>
          </a:prstGeom>
        </p:spPr>
        <p:txBody>
          <a:bodyPr anchorCtr="0" anchor="t" bIns="91425" lIns="91425" rIns="91425" wrap="square"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7" name="Shape 27"/>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s-419"/>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One column text">
    <p:spTree>
      <p:nvGrpSpPr>
        <p:cNvPr id="28" name="Shape 28"/>
        <p:cNvGrpSpPr/>
        <p:nvPr/>
      </p:nvGrpSpPr>
      <p:grpSpPr>
        <a:xfrm>
          <a:off x="0" y="0"/>
          <a:ext cx="0" cy="0"/>
          <a:chOff x="0" y="0"/>
          <a:chExt cx="0" cy="0"/>
        </a:xfrm>
      </p:grpSpPr>
      <p:sp>
        <p:nvSpPr>
          <p:cNvPr id="29" name="Shape 29"/>
          <p:cNvSpPr txBox="1"/>
          <p:nvPr>
            <p:ph type="title"/>
          </p:nvPr>
        </p:nvSpPr>
        <p:spPr>
          <a:xfrm>
            <a:off x="311700" y="555600"/>
            <a:ext cx="2808000" cy="755700"/>
          </a:xfrm>
          <a:prstGeom prst="rect">
            <a:avLst/>
          </a:prstGeom>
        </p:spPr>
        <p:txBody>
          <a:bodyPr anchorCtr="0" anchor="b" bIns="91425" lIns="91425" rIns="91425" wrap="square" tIns="91425"/>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p:txBody>
      </p:sp>
      <p:sp>
        <p:nvSpPr>
          <p:cNvPr id="30" name="Shape 30"/>
          <p:cNvSpPr txBox="1"/>
          <p:nvPr>
            <p:ph idx="1" type="body"/>
          </p:nvPr>
        </p:nvSpPr>
        <p:spPr>
          <a:xfrm>
            <a:off x="311700" y="1389600"/>
            <a:ext cx="2808000" cy="3179400"/>
          </a:xfrm>
          <a:prstGeom prst="rect">
            <a:avLst/>
          </a:prstGeom>
        </p:spPr>
        <p:txBody>
          <a:bodyPr anchorCtr="0" anchor="t" bIns="91425" lIns="91425" rIns="91425" wrap="square" tIns="91425"/>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31" name="Shape 31"/>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s-419"/>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ain point">
    <p:spTree>
      <p:nvGrpSpPr>
        <p:cNvPr id="32" name="Shape 32"/>
        <p:cNvGrpSpPr/>
        <p:nvPr/>
      </p:nvGrpSpPr>
      <p:grpSpPr>
        <a:xfrm>
          <a:off x="0" y="0"/>
          <a:ext cx="0" cy="0"/>
          <a:chOff x="0" y="0"/>
          <a:chExt cx="0" cy="0"/>
        </a:xfrm>
      </p:grpSpPr>
      <p:sp>
        <p:nvSpPr>
          <p:cNvPr id="33" name="Shape 33"/>
          <p:cNvSpPr txBox="1"/>
          <p:nvPr>
            <p:ph type="title"/>
          </p:nvPr>
        </p:nvSpPr>
        <p:spPr>
          <a:xfrm>
            <a:off x="490250" y="450150"/>
            <a:ext cx="6367800" cy="4090800"/>
          </a:xfrm>
          <a:prstGeom prst="rect">
            <a:avLst/>
          </a:prstGeom>
        </p:spPr>
        <p:txBody>
          <a:bodyPr anchorCtr="0" anchor="ctr" bIns="91425" lIns="91425" rIns="91425" wrap="square" tIns="91425"/>
          <a:lstStyle>
            <a:lvl1pPr lvl="0">
              <a:spcBef>
                <a:spcPts val="0"/>
              </a:spcBef>
              <a:buSzPct val="100000"/>
              <a:defRPr sz="4800"/>
            </a:lvl1pPr>
            <a:lvl2pPr lvl="1">
              <a:spcBef>
                <a:spcPts val="0"/>
              </a:spcBef>
              <a:buSzPct val="100000"/>
              <a:defRPr sz="4800"/>
            </a:lvl2pPr>
            <a:lvl3pPr lvl="2">
              <a:spcBef>
                <a:spcPts val="0"/>
              </a:spcBef>
              <a:buSzPct val="100000"/>
              <a:defRPr sz="4800"/>
            </a:lvl3pPr>
            <a:lvl4pPr lvl="3">
              <a:spcBef>
                <a:spcPts val="0"/>
              </a:spcBef>
              <a:buSzPct val="100000"/>
              <a:defRPr sz="4800"/>
            </a:lvl4pPr>
            <a:lvl5pPr lvl="4">
              <a:spcBef>
                <a:spcPts val="0"/>
              </a:spcBef>
              <a:buSzPct val="100000"/>
              <a:defRPr sz="4800"/>
            </a:lvl5pPr>
            <a:lvl6pPr lvl="5">
              <a:spcBef>
                <a:spcPts val="0"/>
              </a:spcBef>
              <a:buSzPct val="100000"/>
              <a:defRPr sz="4800"/>
            </a:lvl6pPr>
            <a:lvl7pPr lvl="6">
              <a:spcBef>
                <a:spcPts val="0"/>
              </a:spcBef>
              <a:buSzPct val="100000"/>
              <a:defRPr sz="4800"/>
            </a:lvl7pPr>
            <a:lvl8pPr lvl="7">
              <a:spcBef>
                <a:spcPts val="0"/>
              </a:spcBef>
              <a:buSzPct val="100000"/>
              <a:defRPr sz="4800"/>
            </a:lvl8pPr>
            <a:lvl9pPr lvl="8">
              <a:spcBef>
                <a:spcPts val="0"/>
              </a:spcBef>
              <a:buSzPct val="100000"/>
              <a:defRPr sz="4800"/>
            </a:lvl9pPr>
          </a:lstStyle>
          <a:p/>
        </p:txBody>
      </p:sp>
      <p:sp>
        <p:nvSpPr>
          <p:cNvPr id="34" name="Shape 34"/>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s-419"/>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ection title and description">
    <p:spTree>
      <p:nvGrpSpPr>
        <p:cNvPr id="35"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anchorCtr="0" anchor="ctr" bIns="91425" lIns="91425" rIns="91425" wrap="square" tIns="91425">
            <a:noAutofit/>
          </a:bodyPr>
          <a:lstStyle/>
          <a:p>
            <a:pPr lvl="0">
              <a:spcBef>
                <a:spcPts val="0"/>
              </a:spcBef>
              <a:buNone/>
            </a:pPr>
            <a:r>
              <a:t/>
            </a:r>
            <a:endParaRPr/>
          </a:p>
        </p:txBody>
      </p:sp>
      <p:sp>
        <p:nvSpPr>
          <p:cNvPr id="37" name="Shape 37"/>
          <p:cNvSpPr txBox="1"/>
          <p:nvPr>
            <p:ph type="title"/>
          </p:nvPr>
        </p:nvSpPr>
        <p:spPr>
          <a:xfrm>
            <a:off x="265500" y="1233175"/>
            <a:ext cx="4045200" cy="1482300"/>
          </a:xfrm>
          <a:prstGeom prst="rect">
            <a:avLst/>
          </a:prstGeom>
        </p:spPr>
        <p:txBody>
          <a:bodyPr anchorCtr="0" anchor="b" bIns="91425" lIns="91425" rIns="91425" wrap="square" tIns="91425"/>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p:txBody>
      </p:sp>
      <p:sp>
        <p:nvSpPr>
          <p:cNvPr id="38" name="Shape 38"/>
          <p:cNvSpPr txBox="1"/>
          <p:nvPr>
            <p:ph idx="1" type="subTitle"/>
          </p:nvPr>
        </p:nvSpPr>
        <p:spPr>
          <a:xfrm>
            <a:off x="265500" y="2803075"/>
            <a:ext cx="4045200" cy="1235100"/>
          </a:xfrm>
          <a:prstGeom prst="rect">
            <a:avLst/>
          </a:prstGeom>
        </p:spPr>
        <p:txBody>
          <a:bodyPr anchorCtr="0" anchor="t" bIns="91425" lIns="91425" rIns="91425" wrap="square" tIns="91425"/>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p:txBody>
      </p:sp>
      <p:sp>
        <p:nvSpPr>
          <p:cNvPr id="39" name="Shape 39"/>
          <p:cNvSpPr txBox="1"/>
          <p:nvPr>
            <p:ph idx="2" type="body"/>
          </p:nvPr>
        </p:nvSpPr>
        <p:spPr>
          <a:xfrm>
            <a:off x="4939500" y="724075"/>
            <a:ext cx="3837000" cy="3695100"/>
          </a:xfrm>
          <a:prstGeom prst="rect">
            <a:avLst/>
          </a:prstGeom>
        </p:spPr>
        <p:txBody>
          <a:bodyPr anchorCtr="0" anchor="ctr" bIns="91425" lIns="91425" rIns="91425" wrap="square"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40" name="Shape 40"/>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s-419"/>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Caption">
    <p:spTree>
      <p:nvGrpSpPr>
        <p:cNvPr id="41" name="Shape 41"/>
        <p:cNvGrpSpPr/>
        <p:nvPr/>
      </p:nvGrpSpPr>
      <p:grpSpPr>
        <a:xfrm>
          <a:off x="0" y="0"/>
          <a:ext cx="0" cy="0"/>
          <a:chOff x="0" y="0"/>
          <a:chExt cx="0" cy="0"/>
        </a:xfrm>
      </p:grpSpPr>
      <p:sp>
        <p:nvSpPr>
          <p:cNvPr id="42" name="Shape 42"/>
          <p:cNvSpPr txBox="1"/>
          <p:nvPr>
            <p:ph idx="1" type="body"/>
          </p:nvPr>
        </p:nvSpPr>
        <p:spPr>
          <a:xfrm>
            <a:off x="311700" y="4230575"/>
            <a:ext cx="5998800" cy="605100"/>
          </a:xfrm>
          <a:prstGeom prst="rect">
            <a:avLst/>
          </a:prstGeom>
        </p:spPr>
        <p:txBody>
          <a:bodyPr anchorCtr="0" anchor="ctr" bIns="91425" lIns="91425" rIns="91425" wrap="square" tIns="91425"/>
          <a:lstStyle>
            <a:lvl1pPr lvl="0">
              <a:lnSpc>
                <a:spcPct val="100000"/>
              </a:lnSpc>
              <a:spcBef>
                <a:spcPts val="0"/>
              </a:spcBef>
              <a:spcAft>
                <a:spcPts val="0"/>
              </a:spcAft>
              <a:buNone/>
              <a:defRPr/>
            </a:lvl1pPr>
          </a:lstStyle>
          <a:p/>
        </p:txBody>
      </p:sp>
      <p:sp>
        <p:nvSpPr>
          <p:cNvPr id="43" name="Shape 43"/>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s-419"/>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600" cy="572700"/>
          </a:xfrm>
          <a:prstGeom prst="rect">
            <a:avLst/>
          </a:prstGeom>
          <a:noFill/>
          <a:ln>
            <a:noFill/>
          </a:ln>
        </p:spPr>
        <p:txBody>
          <a:bodyPr anchorCtr="0" anchor="t" bIns="91425" lIns="91425" rIns="91425" wrap="square" tIns="91425"/>
          <a:lstStyle>
            <a:lvl1pPr lvl="0">
              <a:spcBef>
                <a:spcPts val="0"/>
              </a:spcBef>
              <a:buClr>
                <a:schemeClr val="dk1"/>
              </a:buClr>
              <a:buSzPct val="100000"/>
              <a:buNone/>
              <a:defRPr sz="2800">
                <a:solidFill>
                  <a:schemeClr val="dk1"/>
                </a:solidFil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p:txBody>
      </p:sp>
      <p:sp>
        <p:nvSpPr>
          <p:cNvPr id="7" name="Shape 7"/>
          <p:cNvSpPr txBox="1"/>
          <p:nvPr>
            <p:ph idx="1" type="body"/>
          </p:nvPr>
        </p:nvSpPr>
        <p:spPr>
          <a:xfrm>
            <a:off x="311700" y="1152475"/>
            <a:ext cx="8520600" cy="3416400"/>
          </a:xfrm>
          <a:prstGeom prst="rect">
            <a:avLst/>
          </a:prstGeom>
          <a:noFill/>
          <a:ln>
            <a:noFill/>
          </a:ln>
        </p:spPr>
        <p:txBody>
          <a:bodyPr anchorCtr="0" anchor="t" bIns="91425" lIns="91425" rIns="91425" wrap="square" tIns="91425"/>
          <a:lstStyle>
            <a:lvl1pPr lvl="0">
              <a:lnSpc>
                <a:spcPct val="115000"/>
              </a:lnSpc>
              <a:spcBef>
                <a:spcPts val="0"/>
              </a:spcBef>
              <a:spcAft>
                <a:spcPts val="1600"/>
              </a:spcAft>
              <a:buClr>
                <a:schemeClr val="dk2"/>
              </a:buClr>
              <a:buSzPct val="100000"/>
              <a:buChar char="●"/>
              <a:defRPr sz="1800">
                <a:solidFill>
                  <a:schemeClr val="dk2"/>
                </a:solidFill>
              </a:defRPr>
            </a:lvl1pPr>
            <a:lvl2pPr lvl="1">
              <a:lnSpc>
                <a:spcPct val="115000"/>
              </a:lnSpc>
              <a:spcBef>
                <a:spcPts val="0"/>
              </a:spcBef>
              <a:spcAft>
                <a:spcPts val="1600"/>
              </a:spcAft>
              <a:buClr>
                <a:schemeClr val="dk2"/>
              </a:buClr>
              <a:buChar char="○"/>
              <a:defRPr>
                <a:solidFill>
                  <a:schemeClr val="dk2"/>
                </a:solidFill>
              </a:defRPr>
            </a:lvl2pPr>
            <a:lvl3pPr lvl="2">
              <a:lnSpc>
                <a:spcPct val="115000"/>
              </a:lnSpc>
              <a:spcBef>
                <a:spcPts val="0"/>
              </a:spcBef>
              <a:spcAft>
                <a:spcPts val="1600"/>
              </a:spcAft>
              <a:buClr>
                <a:schemeClr val="dk2"/>
              </a:buClr>
              <a:buChar char="■"/>
              <a:defRPr>
                <a:solidFill>
                  <a:schemeClr val="dk2"/>
                </a:solidFill>
              </a:defRPr>
            </a:lvl3pPr>
            <a:lvl4pPr lvl="3">
              <a:lnSpc>
                <a:spcPct val="115000"/>
              </a:lnSpc>
              <a:spcBef>
                <a:spcPts val="0"/>
              </a:spcBef>
              <a:spcAft>
                <a:spcPts val="1600"/>
              </a:spcAft>
              <a:buClr>
                <a:schemeClr val="dk2"/>
              </a:buClr>
              <a:buChar char="●"/>
              <a:defRPr>
                <a:solidFill>
                  <a:schemeClr val="dk2"/>
                </a:solidFill>
              </a:defRPr>
            </a:lvl4pPr>
            <a:lvl5pPr lvl="4">
              <a:lnSpc>
                <a:spcPct val="115000"/>
              </a:lnSpc>
              <a:spcBef>
                <a:spcPts val="0"/>
              </a:spcBef>
              <a:spcAft>
                <a:spcPts val="1600"/>
              </a:spcAft>
              <a:buClr>
                <a:schemeClr val="dk2"/>
              </a:buClr>
              <a:buChar char="○"/>
              <a:defRPr>
                <a:solidFill>
                  <a:schemeClr val="dk2"/>
                </a:solidFill>
              </a:defRPr>
            </a:lvl5pPr>
            <a:lvl6pPr lvl="5">
              <a:lnSpc>
                <a:spcPct val="115000"/>
              </a:lnSpc>
              <a:spcBef>
                <a:spcPts val="0"/>
              </a:spcBef>
              <a:spcAft>
                <a:spcPts val="1600"/>
              </a:spcAft>
              <a:buClr>
                <a:schemeClr val="dk2"/>
              </a:buClr>
              <a:buChar char="■"/>
              <a:defRPr>
                <a:solidFill>
                  <a:schemeClr val="dk2"/>
                </a:solidFill>
              </a:defRPr>
            </a:lvl6pPr>
            <a:lvl7pPr lvl="6">
              <a:lnSpc>
                <a:spcPct val="115000"/>
              </a:lnSpc>
              <a:spcBef>
                <a:spcPts val="0"/>
              </a:spcBef>
              <a:spcAft>
                <a:spcPts val="1600"/>
              </a:spcAft>
              <a:buClr>
                <a:schemeClr val="dk2"/>
              </a:buClr>
              <a:buChar char="●"/>
              <a:defRPr>
                <a:solidFill>
                  <a:schemeClr val="dk2"/>
                </a:solidFill>
              </a:defRPr>
            </a:lvl7pPr>
            <a:lvl8pPr lvl="7">
              <a:lnSpc>
                <a:spcPct val="115000"/>
              </a:lnSpc>
              <a:spcBef>
                <a:spcPts val="0"/>
              </a:spcBef>
              <a:spcAft>
                <a:spcPts val="1600"/>
              </a:spcAft>
              <a:buClr>
                <a:schemeClr val="dk2"/>
              </a:buClr>
              <a:buChar char="○"/>
              <a:defRPr>
                <a:solidFill>
                  <a:schemeClr val="dk2"/>
                </a:solidFill>
              </a:defRPr>
            </a:lvl8pPr>
            <a:lvl9pPr lvl="8">
              <a:lnSpc>
                <a:spcPct val="115000"/>
              </a:lnSpc>
              <a:spcBef>
                <a:spcPts val="0"/>
              </a:spcBef>
              <a:spcAft>
                <a:spcPts val="1600"/>
              </a:spcAft>
              <a:buClr>
                <a:schemeClr val="dk2"/>
              </a:buClr>
              <a:buChar char="■"/>
              <a:defRPr>
                <a:solidFill>
                  <a:schemeClr val="dk2"/>
                </a:solidFill>
              </a:defRPr>
            </a:lvl9pPr>
          </a:lstStyle>
          <a:p/>
        </p:txBody>
      </p:sp>
      <p:sp>
        <p:nvSpPr>
          <p:cNvPr id="8" name="Shape 8"/>
          <p:cNvSpPr txBox="1"/>
          <p:nvPr>
            <p:ph idx="12" type="sldNum"/>
          </p:nvPr>
        </p:nvSpPr>
        <p:spPr>
          <a:xfrm>
            <a:off x="8472458" y="4663217"/>
            <a:ext cx="548700" cy="393600"/>
          </a:xfrm>
          <a:prstGeom prst="rect">
            <a:avLst/>
          </a:prstGeom>
          <a:noFill/>
          <a:ln>
            <a:noFill/>
          </a:ln>
        </p:spPr>
        <p:txBody>
          <a:bodyPr anchorCtr="0" anchor="ctr" bIns="91425" lIns="91425" rIns="91425" wrap="square" tIns="91425">
            <a:noAutofit/>
          </a:bodyPr>
          <a:lstStyle/>
          <a:p>
            <a:pPr lvl="0" algn="r">
              <a:spcBef>
                <a:spcPts val="0"/>
              </a:spcBef>
              <a:buNone/>
            </a:pPr>
            <a:fld id="{00000000-1234-1234-1234-123412341234}" type="slidenum">
              <a:rPr lang="es-419" sz="1000">
                <a:solidFill>
                  <a:schemeClr val="dk2"/>
                </a:solidFill>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transition spd="slow">
    <p:push dir="r"/>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27.jpg"/><Relationship Id="rId4" Type="http://schemas.openxmlformats.org/officeDocument/2006/relationships/image" Target="../media/image4.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1.png"/><Relationship Id="rId4" Type="http://schemas.openxmlformats.org/officeDocument/2006/relationships/image" Target="../media/image6.png"/><Relationship Id="rId5" Type="http://schemas.openxmlformats.org/officeDocument/2006/relationships/image" Target="../media/image9.png"/><Relationship Id="rId6" Type="http://schemas.openxmlformats.org/officeDocument/2006/relationships/image" Target="../media/image3.png"/><Relationship Id="rId7" Type="http://schemas.openxmlformats.org/officeDocument/2006/relationships/image" Target="../media/image5.png"/><Relationship Id="rId8" Type="http://schemas.openxmlformats.org/officeDocument/2006/relationships/image" Target="../media/image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 Id="rId3" Type="http://schemas.openxmlformats.org/officeDocument/2006/relationships/image" Target="../media/image12.png"/><Relationship Id="rId4" Type="http://schemas.openxmlformats.org/officeDocument/2006/relationships/image" Target="../media/image10.png"/><Relationship Id="rId5" Type="http://schemas.openxmlformats.org/officeDocument/2006/relationships/image" Target="../media/image8.png"/><Relationship Id="rId6" Type="http://schemas.openxmlformats.org/officeDocument/2006/relationships/image" Target="../media/image21.png"/><Relationship Id="rId7" Type="http://schemas.openxmlformats.org/officeDocument/2006/relationships/image" Target="../media/image18.png"/><Relationship Id="rId8" Type="http://schemas.openxmlformats.org/officeDocument/2006/relationships/image" Target="../media/image1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image" Target="../media/image13.png"/><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9.png"/><Relationship Id="rId4" Type="http://schemas.openxmlformats.org/officeDocument/2006/relationships/image" Target="../media/image17.png"/><Relationship Id="rId5" Type="http://schemas.openxmlformats.org/officeDocument/2006/relationships/image" Target="../media/image20.png"/><Relationship Id="rId6" Type="http://schemas.openxmlformats.org/officeDocument/2006/relationships/image" Target="../media/image1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30.png"/><Relationship Id="rId4" Type="http://schemas.openxmlformats.org/officeDocument/2006/relationships/image" Target="../media/image24.png"/><Relationship Id="rId5" Type="http://schemas.openxmlformats.org/officeDocument/2006/relationships/image" Target="../media/image23.jpg"/><Relationship Id="rId6" Type="http://schemas.openxmlformats.org/officeDocument/2006/relationships/image" Target="../media/image2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2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28.png"/><Relationship Id="rId4" Type="http://schemas.openxmlformats.org/officeDocument/2006/relationships/hyperlink" Target="mailto:ilanitsj@gmail.com" TargetMode="External"/><Relationship Id="rId5" Type="http://schemas.openxmlformats.org/officeDocument/2006/relationships/hyperlink" Target="mailto:guadacarranza.2005@gmail.com" TargetMode="External"/><Relationship Id="rId6" Type="http://schemas.openxmlformats.org/officeDocument/2006/relationships/image" Target="../media/image25.png"/><Relationship Id="rId7"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53" name="Shape 53"/>
        <p:cNvGrpSpPr/>
        <p:nvPr/>
      </p:nvGrpSpPr>
      <p:grpSpPr>
        <a:xfrm>
          <a:off x="0" y="0"/>
          <a:ext cx="0" cy="0"/>
          <a:chOff x="0" y="0"/>
          <a:chExt cx="0" cy="0"/>
        </a:xfrm>
      </p:grpSpPr>
      <p:sp>
        <p:nvSpPr>
          <p:cNvPr id="54" name="Shape 54"/>
          <p:cNvSpPr txBox="1"/>
          <p:nvPr>
            <p:ph type="ctrTitle"/>
          </p:nvPr>
        </p:nvSpPr>
        <p:spPr>
          <a:xfrm>
            <a:off x="311700" y="1870375"/>
            <a:ext cx="8520600" cy="1041000"/>
          </a:xfrm>
          <a:prstGeom prst="rect">
            <a:avLst/>
          </a:prstGeom>
        </p:spPr>
        <p:txBody>
          <a:bodyPr anchorCtr="0" anchor="b" bIns="91425" lIns="91425" rIns="91425" wrap="square" tIns="91425">
            <a:noAutofit/>
          </a:bodyPr>
          <a:lstStyle/>
          <a:p>
            <a:pPr lvl="0">
              <a:spcBef>
                <a:spcPts val="0"/>
              </a:spcBef>
              <a:buNone/>
            </a:pPr>
            <a:r>
              <a:rPr b="1" lang="es-419" sz="6200">
                <a:solidFill>
                  <a:schemeClr val="lt1"/>
                </a:solidFill>
                <a:latin typeface="Ubuntu"/>
                <a:ea typeface="Ubuntu"/>
                <a:cs typeface="Ubuntu"/>
                <a:sym typeface="Ubuntu"/>
              </a:rPr>
              <a:t>HelpMe!</a:t>
            </a:r>
          </a:p>
        </p:txBody>
      </p:sp>
      <p:sp>
        <p:nvSpPr>
          <p:cNvPr id="55" name="Shape 55"/>
          <p:cNvSpPr txBox="1"/>
          <p:nvPr>
            <p:ph idx="1" type="subTitle"/>
          </p:nvPr>
        </p:nvSpPr>
        <p:spPr>
          <a:xfrm>
            <a:off x="748950" y="2959550"/>
            <a:ext cx="7646100" cy="712800"/>
          </a:xfrm>
          <a:prstGeom prst="rect">
            <a:avLst/>
          </a:prstGeom>
        </p:spPr>
        <p:txBody>
          <a:bodyPr anchorCtr="0" anchor="t" bIns="91425" lIns="91425" rIns="91425" wrap="square" tIns="91425">
            <a:noAutofit/>
          </a:bodyPr>
          <a:lstStyle/>
          <a:p>
            <a:pPr lvl="0">
              <a:spcBef>
                <a:spcPts val="0"/>
              </a:spcBef>
              <a:buNone/>
            </a:pPr>
            <a:r>
              <a:rPr lang="es-419">
                <a:solidFill>
                  <a:schemeClr val="lt1"/>
                </a:solidFill>
                <a:latin typeface="Verdana"/>
                <a:ea typeface="Verdana"/>
                <a:cs typeface="Verdana"/>
                <a:sym typeface="Verdana"/>
              </a:rPr>
              <a:t>Sacando lo mejor de cada emergencia</a:t>
            </a:r>
          </a:p>
        </p:txBody>
      </p:sp>
      <p:pic>
        <p:nvPicPr>
          <p:cNvPr id="56" name="Shape 56"/>
          <p:cNvPicPr preferRelativeResize="0"/>
          <p:nvPr/>
        </p:nvPicPr>
        <p:blipFill>
          <a:blip r:embed="rId4">
            <a:alphaModFix/>
          </a:blip>
          <a:stretch>
            <a:fillRect/>
          </a:stretch>
        </p:blipFill>
        <p:spPr>
          <a:xfrm>
            <a:off x="6184350" y="428138"/>
            <a:ext cx="2647950" cy="21431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54"/>
                                        </p:tgtEl>
                                        <p:attrNameLst>
                                          <p:attrName>style.visibility</p:attrName>
                                        </p:attrNameLst>
                                      </p:cBhvr>
                                      <p:to>
                                        <p:strVal val="visible"/>
                                      </p:to>
                                    </p:set>
                                    <p:animEffect filter="fade" transition="in">
                                      <p:cBhvr>
                                        <p:cTn dur="1000"/>
                                        <p:tgtEl>
                                          <p:spTgt spid="54"/>
                                        </p:tgtEl>
                                      </p:cBhvr>
                                    </p:animEffect>
                                  </p:childTnLst>
                                </p:cTn>
                              </p:par>
                              <p:par>
                                <p:cTn fill="hold" nodeType="withEffect" presetClass="entr" presetID="10" presetSubtype="0">
                                  <p:stCondLst>
                                    <p:cond delay="0"/>
                                  </p:stCondLst>
                                  <p:childTnLst>
                                    <p:set>
                                      <p:cBhvr>
                                        <p:cTn dur="1" fill="hold">
                                          <p:stCondLst>
                                            <p:cond delay="0"/>
                                          </p:stCondLst>
                                        </p:cTn>
                                        <p:tgtEl>
                                          <p:spTgt spid="56"/>
                                        </p:tgtEl>
                                        <p:attrNameLst>
                                          <p:attrName>style.visibility</p:attrName>
                                        </p:attrNameLst>
                                      </p:cBhvr>
                                      <p:to>
                                        <p:strVal val="visible"/>
                                      </p:to>
                                    </p:set>
                                    <p:animEffect filter="fade" transition="in">
                                      <p:cBhvr>
                                        <p:cTn dur="1000"/>
                                        <p:tgtEl>
                                          <p:spTgt spid="56"/>
                                        </p:tgtEl>
                                      </p:cBhvr>
                                    </p:animEffect>
                                  </p:childTnLst>
                                </p:cTn>
                              </p:par>
                              <p:par>
                                <p:cTn fill="hold" nodeType="withEffect" presetClass="entr" presetID="10" presetSubtype="0">
                                  <p:stCondLst>
                                    <p:cond delay="0"/>
                                  </p:stCondLst>
                                  <p:childTnLst>
                                    <p:set>
                                      <p:cBhvr>
                                        <p:cTn dur="1" fill="hold">
                                          <p:stCondLst>
                                            <p:cond delay="0"/>
                                          </p:stCondLst>
                                        </p:cTn>
                                        <p:tgtEl>
                                          <p:spTgt spid="55"/>
                                        </p:tgtEl>
                                        <p:attrNameLst>
                                          <p:attrName>style.visibility</p:attrName>
                                        </p:attrNameLst>
                                      </p:cBhvr>
                                      <p:to>
                                        <p:strVal val="visible"/>
                                      </p:to>
                                    </p:set>
                                    <p:animEffect filter="fade" transition="in">
                                      <p:cBhvr>
                                        <p:cTn dur="1000"/>
                                        <p:tgtEl>
                                          <p:spTgt spid="5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2873AF">
            <a:alpha val="87310"/>
          </a:srgbClr>
        </a:solidFill>
      </p:bgPr>
    </p:bg>
    <p:spTree>
      <p:nvGrpSpPr>
        <p:cNvPr id="60" name="Shape 60"/>
        <p:cNvGrpSpPr/>
        <p:nvPr/>
      </p:nvGrpSpPr>
      <p:grpSpPr>
        <a:xfrm>
          <a:off x="0" y="0"/>
          <a:ext cx="0" cy="0"/>
          <a:chOff x="0" y="0"/>
          <a:chExt cx="0" cy="0"/>
        </a:xfrm>
      </p:grpSpPr>
      <p:sp>
        <p:nvSpPr>
          <p:cNvPr id="61" name="Shape 61"/>
          <p:cNvSpPr txBox="1"/>
          <p:nvPr>
            <p:ph type="title"/>
          </p:nvPr>
        </p:nvSpPr>
        <p:spPr>
          <a:xfrm>
            <a:off x="277500" y="216925"/>
            <a:ext cx="2368500" cy="478800"/>
          </a:xfrm>
          <a:prstGeom prst="rect">
            <a:avLst/>
          </a:prstGeom>
        </p:spPr>
        <p:txBody>
          <a:bodyPr anchorCtr="0" anchor="t" bIns="91425" lIns="91425" rIns="91425" wrap="square" tIns="91425">
            <a:noAutofit/>
          </a:bodyPr>
          <a:lstStyle/>
          <a:p>
            <a:pPr lvl="0">
              <a:spcBef>
                <a:spcPts val="0"/>
              </a:spcBef>
              <a:buNone/>
            </a:pPr>
            <a:r>
              <a:rPr lang="es-419" sz="1800" u="sng">
                <a:solidFill>
                  <a:schemeClr val="lt1"/>
                </a:solidFill>
              </a:rPr>
              <a:t>¿Quienes somos?</a:t>
            </a:r>
          </a:p>
        </p:txBody>
      </p:sp>
      <p:sp>
        <p:nvSpPr>
          <p:cNvPr id="62" name="Shape 62"/>
          <p:cNvSpPr txBox="1"/>
          <p:nvPr>
            <p:ph idx="1" type="body"/>
          </p:nvPr>
        </p:nvSpPr>
        <p:spPr>
          <a:xfrm>
            <a:off x="4527550" y="1090538"/>
            <a:ext cx="4307100" cy="1596600"/>
          </a:xfrm>
          <a:prstGeom prst="rect">
            <a:avLst/>
          </a:prstGeom>
        </p:spPr>
        <p:txBody>
          <a:bodyPr anchorCtr="0" anchor="t" bIns="91425" lIns="91425" rIns="91425" wrap="square" tIns="91425">
            <a:noAutofit/>
          </a:bodyPr>
          <a:lstStyle/>
          <a:p>
            <a:pPr lvl="0">
              <a:spcBef>
                <a:spcPts val="0"/>
              </a:spcBef>
              <a:buNone/>
            </a:pPr>
            <a:r>
              <a:rPr lang="es-419">
                <a:solidFill>
                  <a:schemeClr val="lt1"/>
                </a:solidFill>
              </a:rPr>
              <a:t>Curso: 6° Informática B</a:t>
            </a:r>
          </a:p>
          <a:p>
            <a:pPr lvl="0">
              <a:spcBef>
                <a:spcPts val="0"/>
              </a:spcBef>
              <a:buNone/>
            </a:pPr>
            <a:r>
              <a:rPr lang="es-419">
                <a:solidFill>
                  <a:schemeClr val="lt1"/>
                </a:solidFill>
              </a:rPr>
              <a:t>Edad: 18 años. </a:t>
            </a:r>
          </a:p>
          <a:p>
            <a:pPr lvl="0">
              <a:spcBef>
                <a:spcPts val="0"/>
              </a:spcBef>
              <a:buNone/>
            </a:pPr>
            <a:r>
              <a:rPr lang="es-419">
                <a:solidFill>
                  <a:schemeClr val="lt1"/>
                </a:solidFill>
              </a:rPr>
              <a:t>Futuro: Ingeniería en Sistemas (UTN)</a:t>
            </a:r>
          </a:p>
        </p:txBody>
      </p:sp>
      <p:sp>
        <p:nvSpPr>
          <p:cNvPr id="63" name="Shape 63"/>
          <p:cNvSpPr txBox="1"/>
          <p:nvPr>
            <p:ph idx="1" type="body"/>
          </p:nvPr>
        </p:nvSpPr>
        <p:spPr>
          <a:xfrm>
            <a:off x="4557300" y="3163200"/>
            <a:ext cx="4383300" cy="1596600"/>
          </a:xfrm>
          <a:prstGeom prst="rect">
            <a:avLst/>
          </a:prstGeom>
        </p:spPr>
        <p:txBody>
          <a:bodyPr anchorCtr="0" anchor="t" bIns="91425" lIns="91425" rIns="91425" wrap="square" tIns="91425">
            <a:noAutofit/>
          </a:bodyPr>
          <a:lstStyle/>
          <a:p>
            <a:pPr indent="0" lvl="0" marL="0" marR="0" rtl="0" algn="l">
              <a:lnSpc>
                <a:spcPct val="115000"/>
              </a:lnSpc>
              <a:spcBef>
                <a:spcPts val="0"/>
              </a:spcBef>
              <a:spcAft>
                <a:spcPts val="1600"/>
              </a:spcAft>
              <a:buNone/>
            </a:pPr>
            <a:r>
              <a:rPr lang="es-419">
                <a:solidFill>
                  <a:schemeClr val="lt1"/>
                </a:solidFill>
              </a:rPr>
              <a:t>Curso: 6° Informática A</a:t>
            </a:r>
          </a:p>
          <a:p>
            <a:pPr indent="0" lvl="0" marL="0" marR="0" rtl="0" algn="l">
              <a:lnSpc>
                <a:spcPct val="115000"/>
              </a:lnSpc>
              <a:spcBef>
                <a:spcPts val="0"/>
              </a:spcBef>
              <a:spcAft>
                <a:spcPts val="1600"/>
              </a:spcAft>
              <a:buNone/>
            </a:pPr>
            <a:r>
              <a:rPr lang="es-419">
                <a:solidFill>
                  <a:schemeClr val="lt1"/>
                </a:solidFill>
              </a:rPr>
              <a:t>Edad: 18 años. </a:t>
            </a:r>
          </a:p>
          <a:p>
            <a:pPr indent="0" lvl="0" marL="0" marR="0" rtl="0" algn="l">
              <a:lnSpc>
                <a:spcPct val="115000"/>
              </a:lnSpc>
              <a:spcBef>
                <a:spcPts val="0"/>
              </a:spcBef>
              <a:spcAft>
                <a:spcPts val="1600"/>
              </a:spcAft>
              <a:buNone/>
            </a:pPr>
            <a:r>
              <a:rPr lang="es-419">
                <a:solidFill>
                  <a:schemeClr val="lt1"/>
                </a:solidFill>
              </a:rPr>
              <a:t>Futuro: Lic. Enfermería (Hospital Italiano)</a:t>
            </a:r>
          </a:p>
        </p:txBody>
      </p:sp>
      <p:pic>
        <p:nvPicPr>
          <p:cNvPr id="64" name="Shape 64"/>
          <p:cNvPicPr preferRelativeResize="0"/>
          <p:nvPr/>
        </p:nvPicPr>
        <p:blipFill rotWithShape="1">
          <a:blip r:embed="rId3">
            <a:alphaModFix/>
          </a:blip>
          <a:srcRect b="26288" l="16624" r="7080" t="4622"/>
          <a:stretch/>
        </p:blipFill>
        <p:spPr>
          <a:xfrm>
            <a:off x="404525" y="869213"/>
            <a:ext cx="1863552" cy="1842572"/>
          </a:xfrm>
          <a:prstGeom prst="rect">
            <a:avLst/>
          </a:prstGeom>
          <a:noFill/>
          <a:ln>
            <a:noFill/>
          </a:ln>
        </p:spPr>
      </p:pic>
      <p:sp>
        <p:nvSpPr>
          <p:cNvPr id="65" name="Shape 65"/>
          <p:cNvSpPr txBox="1"/>
          <p:nvPr/>
        </p:nvSpPr>
        <p:spPr>
          <a:xfrm>
            <a:off x="2378625" y="1421300"/>
            <a:ext cx="2076000" cy="935100"/>
          </a:xfrm>
          <a:prstGeom prst="rect">
            <a:avLst/>
          </a:prstGeom>
          <a:noFill/>
          <a:ln>
            <a:noFill/>
          </a:ln>
        </p:spPr>
        <p:txBody>
          <a:bodyPr anchorCtr="0" anchor="t" bIns="91425" lIns="91425" rIns="91425" wrap="square" tIns="91425">
            <a:noAutofit/>
          </a:bodyPr>
          <a:lstStyle/>
          <a:p>
            <a:pPr lvl="0" rtl="0" algn="ctr">
              <a:spcBef>
                <a:spcPts val="0"/>
              </a:spcBef>
              <a:buNone/>
            </a:pPr>
            <a:r>
              <a:rPr b="1" lang="es-419" sz="2400">
                <a:solidFill>
                  <a:schemeClr val="lt1"/>
                </a:solidFill>
              </a:rPr>
              <a:t>Ilanit </a:t>
            </a:r>
          </a:p>
          <a:p>
            <a:pPr lvl="0" algn="ctr">
              <a:spcBef>
                <a:spcPts val="0"/>
              </a:spcBef>
              <a:buNone/>
            </a:pPr>
            <a:r>
              <a:rPr b="1" lang="es-419" sz="2400">
                <a:solidFill>
                  <a:schemeClr val="lt1"/>
                </a:solidFill>
              </a:rPr>
              <a:t>Jamilis</a:t>
            </a:r>
          </a:p>
        </p:txBody>
      </p:sp>
      <p:sp>
        <p:nvSpPr>
          <p:cNvPr id="66" name="Shape 66"/>
          <p:cNvSpPr txBox="1"/>
          <p:nvPr/>
        </p:nvSpPr>
        <p:spPr>
          <a:xfrm>
            <a:off x="2378625" y="3444200"/>
            <a:ext cx="2076000" cy="935100"/>
          </a:xfrm>
          <a:prstGeom prst="rect">
            <a:avLst/>
          </a:prstGeom>
          <a:noFill/>
          <a:ln>
            <a:noFill/>
          </a:ln>
        </p:spPr>
        <p:txBody>
          <a:bodyPr anchorCtr="0" anchor="t" bIns="91425" lIns="91425" rIns="91425" wrap="square" tIns="91425">
            <a:noAutofit/>
          </a:bodyPr>
          <a:lstStyle/>
          <a:p>
            <a:pPr lvl="0" rtl="0" algn="ctr">
              <a:spcBef>
                <a:spcPts val="0"/>
              </a:spcBef>
              <a:buNone/>
            </a:pPr>
            <a:r>
              <a:rPr b="1" lang="es-419" sz="2400">
                <a:solidFill>
                  <a:schemeClr val="lt1"/>
                </a:solidFill>
              </a:rPr>
              <a:t>Guadalupe Carranza</a:t>
            </a:r>
          </a:p>
        </p:txBody>
      </p:sp>
      <p:sp>
        <p:nvSpPr>
          <p:cNvPr id="67" name="Shape 67"/>
          <p:cNvSpPr txBox="1"/>
          <p:nvPr/>
        </p:nvSpPr>
        <p:spPr>
          <a:xfrm>
            <a:off x="5667600" y="135700"/>
            <a:ext cx="3273000" cy="478800"/>
          </a:xfrm>
          <a:prstGeom prst="rect">
            <a:avLst/>
          </a:prstGeom>
          <a:noFill/>
          <a:ln>
            <a:noFill/>
          </a:ln>
        </p:spPr>
        <p:txBody>
          <a:bodyPr anchorCtr="0" anchor="t" bIns="91425" lIns="91425" rIns="91425" wrap="square" tIns="91425">
            <a:noAutofit/>
          </a:bodyPr>
          <a:lstStyle/>
          <a:p>
            <a:pPr lvl="0" rtl="0" algn="l">
              <a:spcBef>
                <a:spcPts val="0"/>
              </a:spcBef>
              <a:buNone/>
            </a:pPr>
            <a:r>
              <a:rPr b="1" lang="es-419">
                <a:solidFill>
                  <a:schemeClr val="lt1"/>
                </a:solidFill>
              </a:rPr>
              <a:t>Proyecto Final - 6° Informática 2017</a:t>
            </a:r>
          </a:p>
        </p:txBody>
      </p:sp>
      <p:pic>
        <p:nvPicPr>
          <p:cNvPr id="68" name="Shape 68"/>
          <p:cNvPicPr preferRelativeResize="0"/>
          <p:nvPr/>
        </p:nvPicPr>
        <p:blipFill rotWithShape="1">
          <a:blip r:embed="rId4">
            <a:alphaModFix/>
          </a:blip>
          <a:srcRect b="62740" l="28242" r="27259" t="13525"/>
          <a:stretch/>
        </p:blipFill>
        <p:spPr>
          <a:xfrm>
            <a:off x="404524" y="2983100"/>
            <a:ext cx="1863551" cy="176696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62"/>
                                        </p:tgtEl>
                                        <p:attrNameLst>
                                          <p:attrName>style.visibility</p:attrName>
                                        </p:attrNameLst>
                                      </p:cBhvr>
                                      <p:to>
                                        <p:strVal val="visible"/>
                                      </p:to>
                                    </p:set>
                                    <p:animEffect filter="fade" transition="in">
                                      <p:cBhvr>
                                        <p:cTn dur="1000"/>
                                        <p:tgtEl>
                                          <p:spTgt spid="62"/>
                                        </p:tgtEl>
                                      </p:cBhvr>
                                    </p:animEffect>
                                  </p:childTnLst>
                                </p:cTn>
                              </p:par>
                              <p:par>
                                <p:cTn fill="hold" nodeType="withEffect" presetClass="entr" presetID="10" presetSubtype="0">
                                  <p:stCondLst>
                                    <p:cond delay="0"/>
                                  </p:stCondLst>
                                  <p:childTnLst>
                                    <p:set>
                                      <p:cBhvr>
                                        <p:cTn dur="1" fill="hold">
                                          <p:stCondLst>
                                            <p:cond delay="0"/>
                                          </p:stCondLst>
                                        </p:cTn>
                                        <p:tgtEl>
                                          <p:spTgt spid="63"/>
                                        </p:tgtEl>
                                        <p:attrNameLst>
                                          <p:attrName>style.visibility</p:attrName>
                                        </p:attrNameLst>
                                      </p:cBhvr>
                                      <p:to>
                                        <p:strVal val="visible"/>
                                      </p:to>
                                    </p:set>
                                    <p:animEffect filter="fade" transition="in">
                                      <p:cBhvr>
                                        <p:cTn dur="1000"/>
                                        <p:tgtEl>
                                          <p:spTgt spid="63"/>
                                        </p:tgtEl>
                                      </p:cBhvr>
                                    </p:animEffect>
                                  </p:childTnLst>
                                </p:cTn>
                              </p:par>
                              <p:par>
                                <p:cTn fill="hold" nodeType="withEffect" presetClass="entr" presetID="10" presetSubtype="0">
                                  <p:stCondLst>
                                    <p:cond delay="0"/>
                                  </p:stCondLst>
                                  <p:childTnLst>
                                    <p:set>
                                      <p:cBhvr>
                                        <p:cTn dur="1" fill="hold">
                                          <p:stCondLst>
                                            <p:cond delay="0"/>
                                          </p:stCondLst>
                                        </p:cTn>
                                        <p:tgtEl>
                                          <p:spTgt spid="64"/>
                                        </p:tgtEl>
                                        <p:attrNameLst>
                                          <p:attrName>style.visibility</p:attrName>
                                        </p:attrNameLst>
                                      </p:cBhvr>
                                      <p:to>
                                        <p:strVal val="visible"/>
                                      </p:to>
                                    </p:set>
                                    <p:animEffect filter="fade" transition="in">
                                      <p:cBhvr>
                                        <p:cTn dur="1000"/>
                                        <p:tgtEl>
                                          <p:spTgt spid="64"/>
                                        </p:tgtEl>
                                      </p:cBhvr>
                                    </p:animEffect>
                                  </p:childTnLst>
                                </p:cTn>
                              </p:par>
                              <p:par>
                                <p:cTn fill="hold" nodeType="withEffect" presetClass="entr" presetID="10" presetSubtype="0">
                                  <p:stCondLst>
                                    <p:cond delay="0"/>
                                  </p:stCondLst>
                                  <p:childTnLst>
                                    <p:set>
                                      <p:cBhvr>
                                        <p:cTn dur="1" fill="hold">
                                          <p:stCondLst>
                                            <p:cond delay="0"/>
                                          </p:stCondLst>
                                        </p:cTn>
                                        <p:tgtEl>
                                          <p:spTgt spid="65"/>
                                        </p:tgtEl>
                                        <p:attrNameLst>
                                          <p:attrName>style.visibility</p:attrName>
                                        </p:attrNameLst>
                                      </p:cBhvr>
                                      <p:to>
                                        <p:strVal val="visible"/>
                                      </p:to>
                                    </p:set>
                                    <p:animEffect filter="fade" transition="in">
                                      <p:cBhvr>
                                        <p:cTn dur="1000"/>
                                        <p:tgtEl>
                                          <p:spTgt spid="65"/>
                                        </p:tgtEl>
                                      </p:cBhvr>
                                    </p:animEffect>
                                  </p:childTnLst>
                                </p:cTn>
                              </p:par>
                              <p:par>
                                <p:cTn fill="hold" nodeType="withEffect" presetClass="entr" presetID="10" presetSubtype="0">
                                  <p:stCondLst>
                                    <p:cond delay="0"/>
                                  </p:stCondLst>
                                  <p:childTnLst>
                                    <p:set>
                                      <p:cBhvr>
                                        <p:cTn dur="1" fill="hold">
                                          <p:stCondLst>
                                            <p:cond delay="0"/>
                                          </p:stCondLst>
                                        </p:cTn>
                                        <p:tgtEl>
                                          <p:spTgt spid="66"/>
                                        </p:tgtEl>
                                        <p:attrNameLst>
                                          <p:attrName>style.visibility</p:attrName>
                                        </p:attrNameLst>
                                      </p:cBhvr>
                                      <p:to>
                                        <p:strVal val="visible"/>
                                      </p:to>
                                    </p:set>
                                    <p:animEffect filter="fade" transition="in">
                                      <p:cBhvr>
                                        <p:cTn dur="1000"/>
                                        <p:tgtEl>
                                          <p:spTgt spid="66"/>
                                        </p:tgtEl>
                                      </p:cBhvr>
                                    </p:animEffect>
                                  </p:childTnLst>
                                </p:cTn>
                              </p:par>
                              <p:par>
                                <p:cTn fill="hold" nodeType="withEffect" presetClass="entr" presetID="10" presetSubtype="0">
                                  <p:stCondLst>
                                    <p:cond delay="0"/>
                                  </p:stCondLst>
                                  <p:childTnLst>
                                    <p:set>
                                      <p:cBhvr>
                                        <p:cTn dur="1" fill="hold">
                                          <p:stCondLst>
                                            <p:cond delay="0"/>
                                          </p:stCondLst>
                                        </p:cTn>
                                        <p:tgtEl>
                                          <p:spTgt spid="67"/>
                                        </p:tgtEl>
                                        <p:attrNameLst>
                                          <p:attrName>style.visibility</p:attrName>
                                        </p:attrNameLst>
                                      </p:cBhvr>
                                      <p:to>
                                        <p:strVal val="visible"/>
                                      </p:to>
                                    </p:set>
                                    <p:animEffect filter="fade" transition="in">
                                      <p:cBhvr>
                                        <p:cTn dur="1000"/>
                                        <p:tgtEl>
                                          <p:spTgt spid="67"/>
                                        </p:tgtEl>
                                      </p:cBhvr>
                                    </p:animEffect>
                                  </p:childTnLst>
                                </p:cTn>
                              </p:par>
                              <p:par>
                                <p:cTn fill="hold" nodeType="withEffect" presetClass="entr" presetID="10" presetSubtype="0">
                                  <p:stCondLst>
                                    <p:cond delay="0"/>
                                  </p:stCondLst>
                                  <p:childTnLst>
                                    <p:set>
                                      <p:cBhvr>
                                        <p:cTn dur="1" fill="hold">
                                          <p:stCondLst>
                                            <p:cond delay="0"/>
                                          </p:stCondLst>
                                        </p:cTn>
                                        <p:tgtEl>
                                          <p:spTgt spid="68"/>
                                        </p:tgtEl>
                                        <p:attrNameLst>
                                          <p:attrName>style.visibility</p:attrName>
                                        </p:attrNameLst>
                                      </p:cBhvr>
                                      <p:to>
                                        <p:strVal val="visible"/>
                                      </p:to>
                                    </p:set>
                                    <p:animEffect filter="fade" transition="in">
                                      <p:cBhvr>
                                        <p:cTn dur="1000"/>
                                        <p:tgtEl>
                                          <p:spTgt spid="68"/>
                                        </p:tgtEl>
                                      </p:cBhvr>
                                    </p:animEffect>
                                  </p:childTnLst>
                                </p:cTn>
                              </p:par>
                              <p:par>
                                <p:cTn fill="hold" nodeType="withEffect" presetClass="entr" presetID="10" presetSubtype="0">
                                  <p:stCondLst>
                                    <p:cond delay="0"/>
                                  </p:stCondLst>
                                  <p:childTnLst>
                                    <p:set>
                                      <p:cBhvr>
                                        <p:cTn dur="1" fill="hold">
                                          <p:stCondLst>
                                            <p:cond delay="0"/>
                                          </p:stCondLst>
                                        </p:cTn>
                                        <p:tgtEl>
                                          <p:spTgt spid="61"/>
                                        </p:tgtEl>
                                        <p:attrNameLst>
                                          <p:attrName>style.visibility</p:attrName>
                                        </p:attrNameLst>
                                      </p:cBhvr>
                                      <p:to>
                                        <p:strVal val="visible"/>
                                      </p:to>
                                    </p:set>
                                    <p:animEffect filter="fade" transition="in">
                                      <p:cBhvr>
                                        <p:cTn dur="1000"/>
                                        <p:tgtEl>
                                          <p:spTgt spid="6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39922"/>
        </a:solidFill>
      </p:bgPr>
    </p:bg>
    <p:spTree>
      <p:nvGrpSpPr>
        <p:cNvPr id="72" name="Shape 72"/>
        <p:cNvGrpSpPr/>
        <p:nvPr/>
      </p:nvGrpSpPr>
      <p:grpSpPr>
        <a:xfrm>
          <a:off x="0" y="0"/>
          <a:ext cx="0" cy="0"/>
          <a:chOff x="0" y="0"/>
          <a:chExt cx="0" cy="0"/>
        </a:xfrm>
      </p:grpSpPr>
      <p:sp>
        <p:nvSpPr>
          <p:cNvPr id="73" name="Shape 73"/>
          <p:cNvSpPr txBox="1"/>
          <p:nvPr>
            <p:ph type="title"/>
          </p:nvPr>
        </p:nvSpPr>
        <p:spPr>
          <a:xfrm>
            <a:off x="277500" y="216925"/>
            <a:ext cx="2368500" cy="478800"/>
          </a:xfrm>
          <a:prstGeom prst="rect">
            <a:avLst/>
          </a:prstGeom>
        </p:spPr>
        <p:txBody>
          <a:bodyPr anchorCtr="0" anchor="t" bIns="91425" lIns="91425" rIns="91425" wrap="square" tIns="91425">
            <a:noAutofit/>
          </a:bodyPr>
          <a:lstStyle/>
          <a:p>
            <a:pPr lvl="0" rtl="0">
              <a:spcBef>
                <a:spcPts val="0"/>
              </a:spcBef>
              <a:buNone/>
            </a:pPr>
            <a:r>
              <a:rPr lang="es-419" sz="1800" u="sng">
                <a:solidFill>
                  <a:schemeClr val="lt1"/>
                </a:solidFill>
              </a:rPr>
              <a:t>Problemática</a:t>
            </a:r>
          </a:p>
        </p:txBody>
      </p:sp>
      <p:pic>
        <p:nvPicPr>
          <p:cNvPr id="74" name="Shape 74"/>
          <p:cNvPicPr preferRelativeResize="0"/>
          <p:nvPr/>
        </p:nvPicPr>
        <p:blipFill>
          <a:blip r:embed="rId3">
            <a:alphaModFix/>
          </a:blip>
          <a:stretch>
            <a:fillRect/>
          </a:stretch>
        </p:blipFill>
        <p:spPr>
          <a:xfrm>
            <a:off x="6382128" y="684898"/>
            <a:ext cx="1697848" cy="1692940"/>
          </a:xfrm>
          <a:prstGeom prst="rect">
            <a:avLst/>
          </a:prstGeom>
          <a:noFill/>
          <a:ln>
            <a:noFill/>
          </a:ln>
        </p:spPr>
      </p:pic>
      <p:pic>
        <p:nvPicPr>
          <p:cNvPr id="75" name="Shape 75"/>
          <p:cNvPicPr preferRelativeResize="0"/>
          <p:nvPr/>
        </p:nvPicPr>
        <p:blipFill>
          <a:blip r:embed="rId4">
            <a:alphaModFix/>
          </a:blip>
          <a:stretch>
            <a:fillRect/>
          </a:stretch>
        </p:blipFill>
        <p:spPr>
          <a:xfrm>
            <a:off x="638500" y="2755587"/>
            <a:ext cx="2007494" cy="2002536"/>
          </a:xfrm>
          <a:prstGeom prst="rect">
            <a:avLst/>
          </a:prstGeom>
          <a:noFill/>
          <a:ln>
            <a:noFill/>
          </a:ln>
        </p:spPr>
      </p:pic>
      <p:pic>
        <p:nvPicPr>
          <p:cNvPr id="76" name="Shape 76"/>
          <p:cNvPicPr preferRelativeResize="0"/>
          <p:nvPr/>
        </p:nvPicPr>
        <p:blipFill>
          <a:blip r:embed="rId5">
            <a:alphaModFix/>
          </a:blip>
          <a:stretch>
            <a:fillRect/>
          </a:stretch>
        </p:blipFill>
        <p:spPr>
          <a:xfrm>
            <a:off x="3607658" y="2908321"/>
            <a:ext cx="1659722" cy="1849798"/>
          </a:xfrm>
          <a:prstGeom prst="rect">
            <a:avLst/>
          </a:prstGeom>
          <a:noFill/>
          <a:ln>
            <a:noFill/>
          </a:ln>
        </p:spPr>
      </p:pic>
      <p:pic>
        <p:nvPicPr>
          <p:cNvPr id="77" name="Shape 77"/>
          <p:cNvPicPr preferRelativeResize="0"/>
          <p:nvPr/>
        </p:nvPicPr>
        <p:blipFill>
          <a:blip r:embed="rId6">
            <a:alphaModFix/>
          </a:blip>
          <a:stretch>
            <a:fillRect/>
          </a:stretch>
        </p:blipFill>
        <p:spPr>
          <a:xfrm>
            <a:off x="5566023" y="2611082"/>
            <a:ext cx="3330051" cy="2444281"/>
          </a:xfrm>
          <a:prstGeom prst="rect">
            <a:avLst/>
          </a:prstGeom>
          <a:noFill/>
          <a:ln>
            <a:noFill/>
          </a:ln>
        </p:spPr>
      </p:pic>
      <p:pic>
        <p:nvPicPr>
          <p:cNvPr id="78" name="Shape 78"/>
          <p:cNvPicPr preferRelativeResize="0"/>
          <p:nvPr/>
        </p:nvPicPr>
        <p:blipFill>
          <a:blip r:embed="rId7">
            <a:alphaModFix/>
          </a:blip>
          <a:stretch>
            <a:fillRect/>
          </a:stretch>
        </p:blipFill>
        <p:spPr>
          <a:xfrm>
            <a:off x="3433786" y="449150"/>
            <a:ext cx="2007492" cy="2002556"/>
          </a:xfrm>
          <a:prstGeom prst="rect">
            <a:avLst/>
          </a:prstGeom>
          <a:noFill/>
          <a:ln>
            <a:noFill/>
          </a:ln>
        </p:spPr>
      </p:pic>
      <p:pic>
        <p:nvPicPr>
          <p:cNvPr id="79" name="Shape 79"/>
          <p:cNvPicPr preferRelativeResize="0"/>
          <p:nvPr/>
        </p:nvPicPr>
        <p:blipFill>
          <a:blip r:embed="rId8">
            <a:alphaModFix/>
          </a:blip>
          <a:stretch>
            <a:fillRect/>
          </a:stretch>
        </p:blipFill>
        <p:spPr>
          <a:xfrm>
            <a:off x="676759" y="684892"/>
            <a:ext cx="1930967" cy="1926178"/>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74"/>
                                        </p:tgtEl>
                                        <p:attrNameLst>
                                          <p:attrName>style.visibility</p:attrName>
                                        </p:attrNameLst>
                                      </p:cBhvr>
                                      <p:to>
                                        <p:strVal val="visible"/>
                                      </p:to>
                                    </p:set>
                                    <p:animEffect filter="fade" transition="in">
                                      <p:cBhvr>
                                        <p:cTn dur="1000"/>
                                        <p:tgtEl>
                                          <p:spTgt spid="74"/>
                                        </p:tgtEl>
                                      </p:cBhvr>
                                    </p:animEffect>
                                  </p:childTnLst>
                                </p:cTn>
                              </p:par>
                              <p:par>
                                <p:cTn fill="hold" nodeType="withEffect" presetClass="entr" presetID="10" presetSubtype="0">
                                  <p:stCondLst>
                                    <p:cond delay="0"/>
                                  </p:stCondLst>
                                  <p:childTnLst>
                                    <p:set>
                                      <p:cBhvr>
                                        <p:cTn dur="1" fill="hold">
                                          <p:stCondLst>
                                            <p:cond delay="0"/>
                                          </p:stCondLst>
                                        </p:cTn>
                                        <p:tgtEl>
                                          <p:spTgt spid="75"/>
                                        </p:tgtEl>
                                        <p:attrNameLst>
                                          <p:attrName>style.visibility</p:attrName>
                                        </p:attrNameLst>
                                      </p:cBhvr>
                                      <p:to>
                                        <p:strVal val="visible"/>
                                      </p:to>
                                    </p:set>
                                    <p:animEffect filter="fade" transition="in">
                                      <p:cBhvr>
                                        <p:cTn dur="1000"/>
                                        <p:tgtEl>
                                          <p:spTgt spid="75"/>
                                        </p:tgtEl>
                                      </p:cBhvr>
                                    </p:animEffect>
                                  </p:childTnLst>
                                </p:cTn>
                              </p:par>
                              <p:par>
                                <p:cTn fill="hold" nodeType="withEffect" presetClass="entr" presetID="10" presetSubtype="0">
                                  <p:stCondLst>
                                    <p:cond delay="0"/>
                                  </p:stCondLst>
                                  <p:childTnLst>
                                    <p:set>
                                      <p:cBhvr>
                                        <p:cTn dur="1" fill="hold">
                                          <p:stCondLst>
                                            <p:cond delay="0"/>
                                          </p:stCondLst>
                                        </p:cTn>
                                        <p:tgtEl>
                                          <p:spTgt spid="76"/>
                                        </p:tgtEl>
                                        <p:attrNameLst>
                                          <p:attrName>style.visibility</p:attrName>
                                        </p:attrNameLst>
                                      </p:cBhvr>
                                      <p:to>
                                        <p:strVal val="visible"/>
                                      </p:to>
                                    </p:set>
                                    <p:animEffect filter="fade" transition="in">
                                      <p:cBhvr>
                                        <p:cTn dur="1000"/>
                                        <p:tgtEl>
                                          <p:spTgt spid="76"/>
                                        </p:tgtEl>
                                      </p:cBhvr>
                                    </p:animEffect>
                                  </p:childTnLst>
                                </p:cTn>
                              </p:par>
                              <p:par>
                                <p:cTn fill="hold" nodeType="withEffect" presetClass="entr" presetID="10" presetSubtype="0">
                                  <p:stCondLst>
                                    <p:cond delay="0"/>
                                  </p:stCondLst>
                                  <p:childTnLst>
                                    <p:set>
                                      <p:cBhvr>
                                        <p:cTn dur="1" fill="hold">
                                          <p:stCondLst>
                                            <p:cond delay="0"/>
                                          </p:stCondLst>
                                        </p:cTn>
                                        <p:tgtEl>
                                          <p:spTgt spid="77"/>
                                        </p:tgtEl>
                                        <p:attrNameLst>
                                          <p:attrName>style.visibility</p:attrName>
                                        </p:attrNameLst>
                                      </p:cBhvr>
                                      <p:to>
                                        <p:strVal val="visible"/>
                                      </p:to>
                                    </p:set>
                                    <p:animEffect filter="fade" transition="in">
                                      <p:cBhvr>
                                        <p:cTn dur="1000"/>
                                        <p:tgtEl>
                                          <p:spTgt spid="77"/>
                                        </p:tgtEl>
                                      </p:cBhvr>
                                    </p:animEffect>
                                  </p:childTnLst>
                                </p:cTn>
                              </p:par>
                              <p:par>
                                <p:cTn fill="hold" nodeType="withEffect" presetClass="entr" presetID="10" presetSubtype="0">
                                  <p:stCondLst>
                                    <p:cond delay="0"/>
                                  </p:stCondLst>
                                  <p:childTnLst>
                                    <p:set>
                                      <p:cBhvr>
                                        <p:cTn dur="1" fill="hold">
                                          <p:stCondLst>
                                            <p:cond delay="0"/>
                                          </p:stCondLst>
                                        </p:cTn>
                                        <p:tgtEl>
                                          <p:spTgt spid="78"/>
                                        </p:tgtEl>
                                        <p:attrNameLst>
                                          <p:attrName>style.visibility</p:attrName>
                                        </p:attrNameLst>
                                      </p:cBhvr>
                                      <p:to>
                                        <p:strVal val="visible"/>
                                      </p:to>
                                    </p:set>
                                    <p:animEffect filter="fade" transition="in">
                                      <p:cBhvr>
                                        <p:cTn dur="1000"/>
                                        <p:tgtEl>
                                          <p:spTgt spid="78"/>
                                        </p:tgtEl>
                                      </p:cBhvr>
                                    </p:animEffect>
                                  </p:childTnLst>
                                </p:cTn>
                              </p:par>
                              <p:par>
                                <p:cTn fill="hold" nodeType="withEffect" presetClass="entr" presetID="10" presetSubtype="0">
                                  <p:stCondLst>
                                    <p:cond delay="0"/>
                                  </p:stCondLst>
                                  <p:childTnLst>
                                    <p:set>
                                      <p:cBhvr>
                                        <p:cTn dur="1" fill="hold">
                                          <p:stCondLst>
                                            <p:cond delay="0"/>
                                          </p:stCondLst>
                                        </p:cTn>
                                        <p:tgtEl>
                                          <p:spTgt spid="79"/>
                                        </p:tgtEl>
                                        <p:attrNameLst>
                                          <p:attrName>style.visibility</p:attrName>
                                        </p:attrNameLst>
                                      </p:cBhvr>
                                      <p:to>
                                        <p:strVal val="visible"/>
                                      </p:to>
                                    </p:set>
                                    <p:animEffect filter="fade" transition="in">
                                      <p:cBhvr>
                                        <p:cTn dur="1000"/>
                                        <p:tgtEl>
                                          <p:spTgt spid="79"/>
                                        </p:tgtEl>
                                      </p:cBhvr>
                                    </p:animEffect>
                                  </p:childTnLst>
                                </p:cTn>
                              </p:par>
                              <p:par>
                                <p:cTn fill="hold" nodeType="withEffect" presetClass="entr" presetID="10" presetSubtype="0">
                                  <p:stCondLst>
                                    <p:cond delay="0"/>
                                  </p:stCondLst>
                                  <p:childTnLst>
                                    <p:set>
                                      <p:cBhvr>
                                        <p:cTn dur="1" fill="hold">
                                          <p:stCondLst>
                                            <p:cond delay="0"/>
                                          </p:stCondLst>
                                        </p:cTn>
                                        <p:tgtEl>
                                          <p:spTgt spid="73"/>
                                        </p:tgtEl>
                                        <p:attrNameLst>
                                          <p:attrName>style.visibility</p:attrName>
                                        </p:attrNameLst>
                                      </p:cBhvr>
                                      <p:to>
                                        <p:strVal val="visible"/>
                                      </p:to>
                                    </p:set>
                                    <p:animEffect filter="fade" transition="in">
                                      <p:cBhvr>
                                        <p:cTn dur="1000"/>
                                        <p:tgtEl>
                                          <p:spTgt spid="7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2873AF">
            <a:alpha val="87310"/>
          </a:srgbClr>
        </a:solidFill>
      </p:bgPr>
    </p:bg>
    <p:spTree>
      <p:nvGrpSpPr>
        <p:cNvPr id="83" name="Shape 83"/>
        <p:cNvGrpSpPr/>
        <p:nvPr/>
      </p:nvGrpSpPr>
      <p:grpSpPr>
        <a:xfrm>
          <a:off x="0" y="0"/>
          <a:ext cx="0" cy="0"/>
          <a:chOff x="0" y="0"/>
          <a:chExt cx="0" cy="0"/>
        </a:xfrm>
      </p:grpSpPr>
      <p:sp>
        <p:nvSpPr>
          <p:cNvPr id="84" name="Shape 84"/>
          <p:cNvSpPr txBox="1"/>
          <p:nvPr>
            <p:ph idx="2" type="body"/>
          </p:nvPr>
        </p:nvSpPr>
        <p:spPr>
          <a:xfrm>
            <a:off x="5719250" y="598700"/>
            <a:ext cx="3224400" cy="336300"/>
          </a:xfrm>
          <a:prstGeom prst="rect">
            <a:avLst/>
          </a:prstGeom>
        </p:spPr>
        <p:txBody>
          <a:bodyPr anchorCtr="0" anchor="ctr" bIns="91425" lIns="91425" rIns="91425" wrap="square" tIns="91425">
            <a:noAutofit/>
          </a:bodyPr>
          <a:lstStyle/>
          <a:p>
            <a:pPr lvl="0" rtl="0">
              <a:spcBef>
                <a:spcPts val="0"/>
              </a:spcBef>
              <a:spcAft>
                <a:spcPts val="0"/>
              </a:spcAft>
              <a:buNone/>
            </a:pPr>
            <a:r>
              <a:rPr lang="es-419" sz="1500"/>
              <a:t>Ciudad Autónoma de Buenos Aires</a:t>
            </a:r>
          </a:p>
        </p:txBody>
      </p:sp>
      <p:pic>
        <p:nvPicPr>
          <p:cNvPr id="85" name="Shape 85"/>
          <p:cNvPicPr preferRelativeResize="0"/>
          <p:nvPr/>
        </p:nvPicPr>
        <p:blipFill>
          <a:blip r:embed="rId3">
            <a:alphaModFix/>
          </a:blip>
          <a:stretch>
            <a:fillRect/>
          </a:stretch>
        </p:blipFill>
        <p:spPr>
          <a:xfrm>
            <a:off x="4961625" y="525875"/>
            <a:ext cx="481949" cy="481949"/>
          </a:xfrm>
          <a:prstGeom prst="rect">
            <a:avLst/>
          </a:prstGeom>
          <a:noFill/>
          <a:ln>
            <a:noFill/>
          </a:ln>
        </p:spPr>
      </p:pic>
      <p:sp>
        <p:nvSpPr>
          <p:cNvPr id="86" name="Shape 86"/>
          <p:cNvSpPr txBox="1"/>
          <p:nvPr/>
        </p:nvSpPr>
        <p:spPr>
          <a:xfrm>
            <a:off x="157075" y="141275"/>
            <a:ext cx="895500" cy="537300"/>
          </a:xfrm>
          <a:prstGeom prst="rect">
            <a:avLst/>
          </a:prstGeom>
          <a:noFill/>
          <a:ln>
            <a:noFill/>
          </a:ln>
        </p:spPr>
        <p:txBody>
          <a:bodyPr anchorCtr="0" anchor="t" bIns="91425" lIns="91425" rIns="91425" wrap="square" tIns="91425">
            <a:noAutofit/>
          </a:bodyPr>
          <a:lstStyle/>
          <a:p>
            <a:pPr lvl="0" rtl="0">
              <a:lnSpc>
                <a:spcPct val="115000"/>
              </a:lnSpc>
              <a:spcBef>
                <a:spcPts val="0"/>
              </a:spcBef>
              <a:buClr>
                <a:schemeClr val="dk1"/>
              </a:buClr>
              <a:buSzPct val="61111"/>
              <a:buFont typeface="Arial"/>
              <a:buNone/>
            </a:pPr>
            <a:r>
              <a:rPr lang="es-419" sz="1800" u="sng">
                <a:solidFill>
                  <a:schemeClr val="lt1"/>
                </a:solidFill>
              </a:rPr>
              <a:t>Perfil</a:t>
            </a:r>
          </a:p>
        </p:txBody>
      </p:sp>
      <p:pic>
        <p:nvPicPr>
          <p:cNvPr id="87" name="Shape 87"/>
          <p:cNvPicPr preferRelativeResize="0"/>
          <p:nvPr/>
        </p:nvPicPr>
        <p:blipFill>
          <a:blip r:embed="rId4">
            <a:alphaModFix/>
          </a:blip>
          <a:stretch>
            <a:fillRect/>
          </a:stretch>
        </p:blipFill>
        <p:spPr>
          <a:xfrm>
            <a:off x="4961625" y="1385675"/>
            <a:ext cx="481950" cy="481950"/>
          </a:xfrm>
          <a:prstGeom prst="rect">
            <a:avLst/>
          </a:prstGeom>
          <a:noFill/>
          <a:ln>
            <a:noFill/>
          </a:ln>
        </p:spPr>
      </p:pic>
      <p:pic>
        <p:nvPicPr>
          <p:cNvPr id="88" name="Shape 88"/>
          <p:cNvPicPr preferRelativeResize="0"/>
          <p:nvPr/>
        </p:nvPicPr>
        <p:blipFill>
          <a:blip r:embed="rId5">
            <a:alphaModFix/>
          </a:blip>
          <a:stretch>
            <a:fillRect/>
          </a:stretch>
        </p:blipFill>
        <p:spPr>
          <a:xfrm>
            <a:off x="4961625" y="2183320"/>
            <a:ext cx="481950" cy="733555"/>
          </a:xfrm>
          <a:prstGeom prst="rect">
            <a:avLst/>
          </a:prstGeom>
          <a:noFill/>
          <a:ln>
            <a:noFill/>
          </a:ln>
        </p:spPr>
      </p:pic>
      <p:pic>
        <p:nvPicPr>
          <p:cNvPr id="89" name="Shape 89"/>
          <p:cNvPicPr preferRelativeResize="0"/>
          <p:nvPr/>
        </p:nvPicPr>
        <p:blipFill>
          <a:blip r:embed="rId6">
            <a:alphaModFix/>
          </a:blip>
          <a:stretch>
            <a:fillRect/>
          </a:stretch>
        </p:blipFill>
        <p:spPr>
          <a:xfrm>
            <a:off x="4961625" y="3232575"/>
            <a:ext cx="481950" cy="623550"/>
          </a:xfrm>
          <a:prstGeom prst="rect">
            <a:avLst/>
          </a:prstGeom>
          <a:noFill/>
          <a:ln>
            <a:noFill/>
          </a:ln>
        </p:spPr>
      </p:pic>
      <p:pic>
        <p:nvPicPr>
          <p:cNvPr id="90" name="Shape 90"/>
          <p:cNvPicPr preferRelativeResize="0"/>
          <p:nvPr/>
        </p:nvPicPr>
        <p:blipFill>
          <a:blip r:embed="rId7">
            <a:alphaModFix/>
          </a:blip>
          <a:stretch>
            <a:fillRect/>
          </a:stretch>
        </p:blipFill>
        <p:spPr>
          <a:xfrm>
            <a:off x="4890825" y="4041250"/>
            <a:ext cx="674675" cy="674675"/>
          </a:xfrm>
          <a:prstGeom prst="rect">
            <a:avLst/>
          </a:prstGeom>
          <a:noFill/>
          <a:ln>
            <a:noFill/>
          </a:ln>
        </p:spPr>
      </p:pic>
      <p:pic>
        <p:nvPicPr>
          <p:cNvPr id="91" name="Shape 91"/>
          <p:cNvPicPr preferRelativeResize="0"/>
          <p:nvPr/>
        </p:nvPicPr>
        <p:blipFill>
          <a:blip r:embed="rId8">
            <a:alphaModFix/>
          </a:blip>
          <a:stretch>
            <a:fillRect/>
          </a:stretch>
        </p:blipFill>
        <p:spPr>
          <a:xfrm>
            <a:off x="292550" y="678575"/>
            <a:ext cx="3946342" cy="4160126"/>
          </a:xfrm>
          <a:prstGeom prst="rect">
            <a:avLst/>
          </a:prstGeom>
          <a:noFill/>
          <a:ln>
            <a:noFill/>
          </a:ln>
        </p:spPr>
      </p:pic>
      <p:sp>
        <p:nvSpPr>
          <p:cNvPr id="92" name="Shape 92"/>
          <p:cNvSpPr txBox="1"/>
          <p:nvPr/>
        </p:nvSpPr>
        <p:spPr>
          <a:xfrm>
            <a:off x="5830250" y="4210438"/>
            <a:ext cx="3139200" cy="336300"/>
          </a:xfrm>
          <a:prstGeom prst="rect">
            <a:avLst/>
          </a:prstGeom>
          <a:noFill/>
          <a:ln>
            <a:noFill/>
          </a:ln>
        </p:spPr>
        <p:txBody>
          <a:bodyPr anchorCtr="0" anchor="t" bIns="91425" lIns="91425" rIns="91425" wrap="square" tIns="91425">
            <a:noAutofit/>
          </a:bodyPr>
          <a:lstStyle/>
          <a:p>
            <a:pPr lvl="0" rtl="0">
              <a:lnSpc>
                <a:spcPct val="115000"/>
              </a:lnSpc>
              <a:spcBef>
                <a:spcPts val="0"/>
              </a:spcBef>
              <a:spcAft>
                <a:spcPts val="1600"/>
              </a:spcAft>
              <a:buClr>
                <a:schemeClr val="dk1"/>
              </a:buClr>
              <a:buSzPct val="73333"/>
              <a:buFont typeface="Arial"/>
              <a:buNone/>
            </a:pPr>
            <a:r>
              <a:rPr lang="es-419" sz="1500">
                <a:solidFill>
                  <a:schemeClr val="dk2"/>
                </a:solidFill>
              </a:rPr>
              <a:t>Impactado</a:t>
            </a:r>
          </a:p>
        </p:txBody>
      </p:sp>
      <p:sp>
        <p:nvSpPr>
          <p:cNvPr id="93" name="Shape 93"/>
          <p:cNvSpPr txBox="1"/>
          <p:nvPr/>
        </p:nvSpPr>
        <p:spPr>
          <a:xfrm>
            <a:off x="5761850" y="2386913"/>
            <a:ext cx="3139200" cy="392400"/>
          </a:xfrm>
          <a:prstGeom prst="rect">
            <a:avLst/>
          </a:prstGeom>
          <a:noFill/>
          <a:ln>
            <a:noFill/>
          </a:ln>
        </p:spPr>
        <p:txBody>
          <a:bodyPr anchorCtr="0" anchor="t" bIns="91425" lIns="91425" rIns="91425" wrap="square" tIns="91425">
            <a:noAutofit/>
          </a:bodyPr>
          <a:lstStyle/>
          <a:p>
            <a:pPr lvl="0" rtl="0">
              <a:lnSpc>
                <a:spcPct val="115000"/>
              </a:lnSpc>
              <a:spcBef>
                <a:spcPts val="0"/>
              </a:spcBef>
              <a:spcAft>
                <a:spcPts val="1600"/>
              </a:spcAft>
              <a:buNone/>
            </a:pPr>
            <a:r>
              <a:rPr lang="es-419" sz="1500">
                <a:solidFill>
                  <a:schemeClr val="dk2"/>
                </a:solidFill>
              </a:rPr>
              <a:t>Amante de la tecnología</a:t>
            </a:r>
          </a:p>
          <a:p>
            <a:pPr lvl="0" rtl="0">
              <a:lnSpc>
                <a:spcPct val="115000"/>
              </a:lnSpc>
              <a:spcBef>
                <a:spcPts val="0"/>
              </a:spcBef>
              <a:spcAft>
                <a:spcPts val="1600"/>
              </a:spcAft>
              <a:buClr>
                <a:schemeClr val="dk1"/>
              </a:buClr>
              <a:buSzPct val="73333"/>
              <a:buFont typeface="Arial"/>
              <a:buNone/>
            </a:pPr>
            <a:r>
              <a:t/>
            </a:r>
            <a:endParaRPr sz="1500">
              <a:solidFill>
                <a:schemeClr val="dk2"/>
              </a:solidFill>
            </a:endParaRPr>
          </a:p>
        </p:txBody>
      </p:sp>
      <p:sp>
        <p:nvSpPr>
          <p:cNvPr id="94" name="Shape 94"/>
          <p:cNvSpPr txBox="1"/>
          <p:nvPr/>
        </p:nvSpPr>
        <p:spPr>
          <a:xfrm>
            <a:off x="5761850" y="3298688"/>
            <a:ext cx="3139200" cy="392400"/>
          </a:xfrm>
          <a:prstGeom prst="rect">
            <a:avLst/>
          </a:prstGeom>
          <a:noFill/>
          <a:ln>
            <a:noFill/>
          </a:ln>
        </p:spPr>
        <p:txBody>
          <a:bodyPr anchorCtr="0" anchor="t" bIns="91425" lIns="91425" rIns="91425" wrap="square" tIns="91425">
            <a:noAutofit/>
          </a:bodyPr>
          <a:lstStyle/>
          <a:p>
            <a:pPr lvl="0" rtl="0">
              <a:lnSpc>
                <a:spcPct val="115000"/>
              </a:lnSpc>
              <a:spcBef>
                <a:spcPts val="0"/>
              </a:spcBef>
              <a:spcAft>
                <a:spcPts val="1600"/>
              </a:spcAft>
              <a:buNone/>
            </a:pPr>
            <a:r>
              <a:rPr lang="es-419" sz="1500">
                <a:solidFill>
                  <a:schemeClr val="dk2"/>
                </a:solidFill>
              </a:rPr>
              <a:t>Olvidadizo</a:t>
            </a:r>
          </a:p>
        </p:txBody>
      </p:sp>
      <p:sp>
        <p:nvSpPr>
          <p:cNvPr id="95" name="Shape 95"/>
          <p:cNvSpPr txBox="1"/>
          <p:nvPr/>
        </p:nvSpPr>
        <p:spPr>
          <a:xfrm>
            <a:off x="5761850" y="1464750"/>
            <a:ext cx="3002400" cy="392400"/>
          </a:xfrm>
          <a:prstGeom prst="rect">
            <a:avLst/>
          </a:prstGeom>
          <a:noFill/>
          <a:ln>
            <a:noFill/>
          </a:ln>
        </p:spPr>
        <p:txBody>
          <a:bodyPr anchorCtr="0" anchor="t" bIns="91425" lIns="91425" rIns="91425" wrap="square" tIns="91425">
            <a:noAutofit/>
          </a:bodyPr>
          <a:lstStyle/>
          <a:p>
            <a:pPr lvl="0" rtl="0">
              <a:lnSpc>
                <a:spcPct val="115000"/>
              </a:lnSpc>
              <a:spcBef>
                <a:spcPts val="0"/>
              </a:spcBef>
              <a:spcAft>
                <a:spcPts val="1600"/>
              </a:spcAft>
              <a:buClr>
                <a:schemeClr val="dk1"/>
              </a:buClr>
              <a:buSzPct val="73333"/>
              <a:buFont typeface="Arial"/>
              <a:buNone/>
            </a:pPr>
            <a:r>
              <a:rPr lang="es-419" sz="1500">
                <a:solidFill>
                  <a:schemeClr val="dk2"/>
                </a:solidFill>
              </a:rPr>
              <a:t>Viajero</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86"/>
                                        </p:tgtEl>
                                        <p:attrNameLst>
                                          <p:attrName>style.visibility</p:attrName>
                                        </p:attrNameLst>
                                      </p:cBhvr>
                                      <p:to>
                                        <p:strVal val="visible"/>
                                      </p:to>
                                    </p:set>
                                    <p:animEffect filter="fade" transition="in">
                                      <p:cBhvr>
                                        <p:cTn dur="1000"/>
                                        <p:tgtEl>
                                          <p:spTgt spid="86"/>
                                        </p:tgtEl>
                                      </p:cBhvr>
                                    </p:animEffect>
                                  </p:childTnLst>
                                </p:cTn>
                              </p:par>
                              <p:par>
                                <p:cTn fill="hold" nodeType="withEffect" presetClass="entr" presetID="10" presetSubtype="0">
                                  <p:stCondLst>
                                    <p:cond delay="0"/>
                                  </p:stCondLst>
                                  <p:childTnLst>
                                    <p:set>
                                      <p:cBhvr>
                                        <p:cTn dur="1" fill="hold">
                                          <p:stCondLst>
                                            <p:cond delay="0"/>
                                          </p:stCondLst>
                                        </p:cTn>
                                        <p:tgtEl>
                                          <p:spTgt spid="84"/>
                                        </p:tgtEl>
                                        <p:attrNameLst>
                                          <p:attrName>style.visibility</p:attrName>
                                        </p:attrNameLst>
                                      </p:cBhvr>
                                      <p:to>
                                        <p:strVal val="visible"/>
                                      </p:to>
                                    </p:set>
                                    <p:animEffect filter="fade" transition="in">
                                      <p:cBhvr>
                                        <p:cTn dur="1000"/>
                                        <p:tgtEl>
                                          <p:spTgt spid="84"/>
                                        </p:tgtEl>
                                      </p:cBhvr>
                                    </p:animEffect>
                                  </p:childTnLst>
                                </p:cTn>
                              </p:par>
                              <p:par>
                                <p:cTn fill="hold" nodeType="withEffect" presetClass="entr" presetID="10" presetSubtype="0">
                                  <p:stCondLst>
                                    <p:cond delay="0"/>
                                  </p:stCondLst>
                                  <p:childTnLst>
                                    <p:set>
                                      <p:cBhvr>
                                        <p:cTn dur="1" fill="hold">
                                          <p:stCondLst>
                                            <p:cond delay="0"/>
                                          </p:stCondLst>
                                        </p:cTn>
                                        <p:tgtEl>
                                          <p:spTgt spid="85"/>
                                        </p:tgtEl>
                                        <p:attrNameLst>
                                          <p:attrName>style.visibility</p:attrName>
                                        </p:attrNameLst>
                                      </p:cBhvr>
                                      <p:to>
                                        <p:strVal val="visible"/>
                                      </p:to>
                                    </p:set>
                                    <p:animEffect filter="fade" transition="in">
                                      <p:cBhvr>
                                        <p:cTn dur="1000"/>
                                        <p:tgtEl>
                                          <p:spTgt spid="85"/>
                                        </p:tgtEl>
                                      </p:cBhvr>
                                    </p:animEffect>
                                  </p:childTnLst>
                                </p:cTn>
                              </p:par>
                              <p:par>
                                <p:cTn fill="hold" nodeType="withEffect" presetClass="entr" presetID="10" presetSubtype="0">
                                  <p:stCondLst>
                                    <p:cond delay="0"/>
                                  </p:stCondLst>
                                  <p:childTnLst>
                                    <p:set>
                                      <p:cBhvr>
                                        <p:cTn dur="1" fill="hold">
                                          <p:stCondLst>
                                            <p:cond delay="0"/>
                                          </p:stCondLst>
                                        </p:cTn>
                                        <p:tgtEl>
                                          <p:spTgt spid="87"/>
                                        </p:tgtEl>
                                        <p:attrNameLst>
                                          <p:attrName>style.visibility</p:attrName>
                                        </p:attrNameLst>
                                      </p:cBhvr>
                                      <p:to>
                                        <p:strVal val="visible"/>
                                      </p:to>
                                    </p:set>
                                    <p:animEffect filter="fade" transition="in">
                                      <p:cBhvr>
                                        <p:cTn dur="1000"/>
                                        <p:tgtEl>
                                          <p:spTgt spid="87"/>
                                        </p:tgtEl>
                                      </p:cBhvr>
                                    </p:animEffect>
                                  </p:childTnLst>
                                </p:cTn>
                              </p:par>
                              <p:par>
                                <p:cTn fill="hold" nodeType="withEffect" presetClass="entr" presetID="10" presetSubtype="0">
                                  <p:stCondLst>
                                    <p:cond delay="0"/>
                                  </p:stCondLst>
                                  <p:childTnLst>
                                    <p:set>
                                      <p:cBhvr>
                                        <p:cTn dur="1" fill="hold">
                                          <p:stCondLst>
                                            <p:cond delay="0"/>
                                          </p:stCondLst>
                                        </p:cTn>
                                        <p:tgtEl>
                                          <p:spTgt spid="88"/>
                                        </p:tgtEl>
                                        <p:attrNameLst>
                                          <p:attrName>style.visibility</p:attrName>
                                        </p:attrNameLst>
                                      </p:cBhvr>
                                      <p:to>
                                        <p:strVal val="visible"/>
                                      </p:to>
                                    </p:set>
                                    <p:animEffect filter="fade" transition="in">
                                      <p:cBhvr>
                                        <p:cTn dur="1000"/>
                                        <p:tgtEl>
                                          <p:spTgt spid="88"/>
                                        </p:tgtEl>
                                      </p:cBhvr>
                                    </p:animEffect>
                                  </p:childTnLst>
                                </p:cTn>
                              </p:par>
                              <p:par>
                                <p:cTn fill="hold" nodeType="withEffect" presetClass="entr" presetID="10" presetSubtype="0">
                                  <p:stCondLst>
                                    <p:cond delay="0"/>
                                  </p:stCondLst>
                                  <p:childTnLst>
                                    <p:set>
                                      <p:cBhvr>
                                        <p:cTn dur="1" fill="hold">
                                          <p:stCondLst>
                                            <p:cond delay="0"/>
                                          </p:stCondLst>
                                        </p:cTn>
                                        <p:tgtEl>
                                          <p:spTgt spid="89"/>
                                        </p:tgtEl>
                                        <p:attrNameLst>
                                          <p:attrName>style.visibility</p:attrName>
                                        </p:attrNameLst>
                                      </p:cBhvr>
                                      <p:to>
                                        <p:strVal val="visible"/>
                                      </p:to>
                                    </p:set>
                                    <p:animEffect filter="fade" transition="in">
                                      <p:cBhvr>
                                        <p:cTn dur="1000"/>
                                        <p:tgtEl>
                                          <p:spTgt spid="89"/>
                                        </p:tgtEl>
                                      </p:cBhvr>
                                    </p:animEffect>
                                  </p:childTnLst>
                                </p:cTn>
                              </p:par>
                              <p:par>
                                <p:cTn fill="hold" nodeType="withEffect" presetClass="entr" presetID="10" presetSubtype="0">
                                  <p:stCondLst>
                                    <p:cond delay="0"/>
                                  </p:stCondLst>
                                  <p:childTnLst>
                                    <p:set>
                                      <p:cBhvr>
                                        <p:cTn dur="1" fill="hold">
                                          <p:stCondLst>
                                            <p:cond delay="0"/>
                                          </p:stCondLst>
                                        </p:cTn>
                                        <p:tgtEl>
                                          <p:spTgt spid="90"/>
                                        </p:tgtEl>
                                        <p:attrNameLst>
                                          <p:attrName>style.visibility</p:attrName>
                                        </p:attrNameLst>
                                      </p:cBhvr>
                                      <p:to>
                                        <p:strVal val="visible"/>
                                      </p:to>
                                    </p:set>
                                    <p:animEffect filter="fade" transition="in">
                                      <p:cBhvr>
                                        <p:cTn dur="1000"/>
                                        <p:tgtEl>
                                          <p:spTgt spid="90"/>
                                        </p:tgtEl>
                                      </p:cBhvr>
                                    </p:animEffect>
                                  </p:childTnLst>
                                </p:cTn>
                              </p:par>
                              <p:par>
                                <p:cTn fill="hold" nodeType="withEffect" presetClass="entr" presetID="10" presetSubtype="0">
                                  <p:stCondLst>
                                    <p:cond delay="0"/>
                                  </p:stCondLst>
                                  <p:childTnLst>
                                    <p:set>
                                      <p:cBhvr>
                                        <p:cTn dur="1" fill="hold">
                                          <p:stCondLst>
                                            <p:cond delay="0"/>
                                          </p:stCondLst>
                                        </p:cTn>
                                        <p:tgtEl>
                                          <p:spTgt spid="91"/>
                                        </p:tgtEl>
                                        <p:attrNameLst>
                                          <p:attrName>style.visibility</p:attrName>
                                        </p:attrNameLst>
                                      </p:cBhvr>
                                      <p:to>
                                        <p:strVal val="visible"/>
                                      </p:to>
                                    </p:set>
                                    <p:animEffect filter="fade" transition="in">
                                      <p:cBhvr>
                                        <p:cTn dur="1000"/>
                                        <p:tgtEl>
                                          <p:spTgt spid="91"/>
                                        </p:tgtEl>
                                      </p:cBhvr>
                                    </p:animEffect>
                                  </p:childTnLst>
                                </p:cTn>
                              </p:par>
                              <p:par>
                                <p:cTn fill="hold" nodeType="withEffect" presetClass="entr" presetID="10" presetSubtype="0">
                                  <p:stCondLst>
                                    <p:cond delay="0"/>
                                  </p:stCondLst>
                                  <p:childTnLst>
                                    <p:set>
                                      <p:cBhvr>
                                        <p:cTn dur="1" fill="hold">
                                          <p:stCondLst>
                                            <p:cond delay="0"/>
                                          </p:stCondLst>
                                        </p:cTn>
                                        <p:tgtEl>
                                          <p:spTgt spid="84"/>
                                        </p:tgtEl>
                                        <p:attrNameLst>
                                          <p:attrName>style.visibility</p:attrName>
                                        </p:attrNameLst>
                                      </p:cBhvr>
                                      <p:to>
                                        <p:strVal val="visible"/>
                                      </p:to>
                                    </p:set>
                                    <p:animEffect filter="fade" transition="in">
                                      <p:cBhvr>
                                        <p:cTn dur="1000"/>
                                        <p:tgtEl>
                                          <p:spTgt spid="84"/>
                                        </p:tgtEl>
                                      </p:cBhvr>
                                    </p:animEffect>
                                  </p:childTnLst>
                                </p:cTn>
                              </p:par>
                              <p:par>
                                <p:cTn fill="hold" nodeType="withEffect" presetClass="entr" presetID="10" presetSubtype="0">
                                  <p:stCondLst>
                                    <p:cond delay="0"/>
                                  </p:stCondLst>
                                  <p:childTnLst>
                                    <p:set>
                                      <p:cBhvr>
                                        <p:cTn dur="1" fill="hold">
                                          <p:stCondLst>
                                            <p:cond delay="0"/>
                                          </p:stCondLst>
                                        </p:cTn>
                                        <p:tgtEl>
                                          <p:spTgt spid="93"/>
                                        </p:tgtEl>
                                        <p:attrNameLst>
                                          <p:attrName>style.visibility</p:attrName>
                                        </p:attrNameLst>
                                      </p:cBhvr>
                                      <p:to>
                                        <p:strVal val="visible"/>
                                      </p:to>
                                    </p:set>
                                    <p:animEffect filter="fade" transition="in">
                                      <p:cBhvr>
                                        <p:cTn dur="1000"/>
                                        <p:tgtEl>
                                          <p:spTgt spid="93"/>
                                        </p:tgtEl>
                                      </p:cBhvr>
                                    </p:animEffect>
                                  </p:childTnLst>
                                </p:cTn>
                              </p:par>
                              <p:par>
                                <p:cTn fill="hold" nodeType="withEffect" presetClass="entr" presetID="10" presetSubtype="0">
                                  <p:stCondLst>
                                    <p:cond delay="0"/>
                                  </p:stCondLst>
                                  <p:childTnLst>
                                    <p:set>
                                      <p:cBhvr>
                                        <p:cTn dur="1" fill="hold">
                                          <p:stCondLst>
                                            <p:cond delay="0"/>
                                          </p:stCondLst>
                                        </p:cTn>
                                        <p:tgtEl>
                                          <p:spTgt spid="94"/>
                                        </p:tgtEl>
                                        <p:attrNameLst>
                                          <p:attrName>style.visibility</p:attrName>
                                        </p:attrNameLst>
                                      </p:cBhvr>
                                      <p:to>
                                        <p:strVal val="visible"/>
                                      </p:to>
                                    </p:set>
                                    <p:animEffect filter="fade" transition="in">
                                      <p:cBhvr>
                                        <p:cTn dur="1000"/>
                                        <p:tgtEl>
                                          <p:spTgt spid="94"/>
                                        </p:tgtEl>
                                      </p:cBhvr>
                                    </p:animEffect>
                                  </p:childTnLst>
                                </p:cTn>
                              </p:par>
                              <p:par>
                                <p:cTn fill="hold" nodeType="withEffect" presetClass="entr" presetID="10" presetSubtype="0">
                                  <p:stCondLst>
                                    <p:cond delay="0"/>
                                  </p:stCondLst>
                                  <p:childTnLst>
                                    <p:set>
                                      <p:cBhvr>
                                        <p:cTn dur="1" fill="hold">
                                          <p:stCondLst>
                                            <p:cond delay="0"/>
                                          </p:stCondLst>
                                        </p:cTn>
                                        <p:tgtEl>
                                          <p:spTgt spid="95"/>
                                        </p:tgtEl>
                                        <p:attrNameLst>
                                          <p:attrName>style.visibility</p:attrName>
                                        </p:attrNameLst>
                                      </p:cBhvr>
                                      <p:to>
                                        <p:strVal val="visible"/>
                                      </p:to>
                                    </p:set>
                                    <p:animEffect filter="fade" transition="in">
                                      <p:cBhvr>
                                        <p:cTn dur="1000"/>
                                        <p:tgtEl>
                                          <p:spTgt spid="95"/>
                                        </p:tgtEl>
                                      </p:cBhvr>
                                    </p:animEffect>
                                  </p:childTnLst>
                                </p:cTn>
                              </p:par>
                              <p:par>
                                <p:cTn fill="hold" nodeType="withEffect" presetClass="entr" presetID="10" presetSubtype="0">
                                  <p:stCondLst>
                                    <p:cond delay="0"/>
                                  </p:stCondLst>
                                  <p:childTnLst>
                                    <p:set>
                                      <p:cBhvr>
                                        <p:cTn dur="1" fill="hold">
                                          <p:stCondLst>
                                            <p:cond delay="0"/>
                                          </p:stCondLst>
                                        </p:cTn>
                                        <p:tgtEl>
                                          <p:spTgt spid="92"/>
                                        </p:tgtEl>
                                        <p:attrNameLst>
                                          <p:attrName>style.visibility</p:attrName>
                                        </p:attrNameLst>
                                      </p:cBhvr>
                                      <p:to>
                                        <p:strVal val="visible"/>
                                      </p:to>
                                    </p:set>
                                    <p:animEffect filter="fade" transition="in">
                                      <p:cBhvr>
                                        <p:cTn dur="1000"/>
                                        <p:tgtEl>
                                          <p:spTgt spid="9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39922"/>
        </a:solidFill>
      </p:bgPr>
    </p:bg>
    <p:spTree>
      <p:nvGrpSpPr>
        <p:cNvPr id="99" name="Shape 99"/>
        <p:cNvGrpSpPr/>
        <p:nvPr/>
      </p:nvGrpSpPr>
      <p:grpSpPr>
        <a:xfrm>
          <a:off x="0" y="0"/>
          <a:ext cx="0" cy="0"/>
          <a:chOff x="0" y="0"/>
          <a:chExt cx="0" cy="0"/>
        </a:xfrm>
      </p:grpSpPr>
      <p:cxnSp>
        <p:nvCxnSpPr>
          <p:cNvPr id="100" name="Shape 100"/>
          <p:cNvCxnSpPr/>
          <p:nvPr/>
        </p:nvCxnSpPr>
        <p:spPr>
          <a:xfrm>
            <a:off x="371938" y="3291546"/>
            <a:ext cx="3891000" cy="0"/>
          </a:xfrm>
          <a:prstGeom prst="straightConnector1">
            <a:avLst/>
          </a:prstGeom>
          <a:noFill/>
          <a:ln cap="flat" cmpd="sng" w="19050">
            <a:solidFill>
              <a:schemeClr val="lt2"/>
            </a:solidFill>
            <a:prstDash val="solid"/>
            <a:round/>
            <a:headEnd len="med" w="med" type="none"/>
            <a:tailEnd len="med" w="med" type="none"/>
          </a:ln>
        </p:spPr>
      </p:cxnSp>
      <p:cxnSp>
        <p:nvCxnSpPr>
          <p:cNvPr id="101" name="Shape 101"/>
          <p:cNvCxnSpPr/>
          <p:nvPr/>
        </p:nvCxnSpPr>
        <p:spPr>
          <a:xfrm>
            <a:off x="4881063" y="3291546"/>
            <a:ext cx="3891000" cy="0"/>
          </a:xfrm>
          <a:prstGeom prst="straightConnector1">
            <a:avLst/>
          </a:prstGeom>
          <a:noFill/>
          <a:ln cap="flat" cmpd="sng" w="19050">
            <a:solidFill>
              <a:schemeClr val="lt2"/>
            </a:solidFill>
            <a:prstDash val="solid"/>
            <a:round/>
            <a:headEnd len="med" w="med" type="none"/>
            <a:tailEnd len="med" w="med" type="none"/>
          </a:ln>
        </p:spPr>
      </p:cxnSp>
      <p:sp>
        <p:nvSpPr>
          <p:cNvPr id="102" name="Shape 102"/>
          <p:cNvSpPr txBox="1"/>
          <p:nvPr>
            <p:ph idx="4294967295" type="body"/>
          </p:nvPr>
        </p:nvSpPr>
        <p:spPr>
          <a:xfrm>
            <a:off x="317475" y="3356200"/>
            <a:ext cx="3999900" cy="530400"/>
          </a:xfrm>
          <a:prstGeom prst="rect">
            <a:avLst/>
          </a:prstGeom>
        </p:spPr>
        <p:txBody>
          <a:bodyPr anchorCtr="0" anchor="b" bIns="91425" lIns="91425" rIns="91425" wrap="square" tIns="91425">
            <a:noAutofit/>
          </a:bodyPr>
          <a:lstStyle/>
          <a:p>
            <a:pPr lvl="0">
              <a:lnSpc>
                <a:spcPct val="100000"/>
              </a:lnSpc>
              <a:spcBef>
                <a:spcPts val="0"/>
              </a:spcBef>
              <a:spcAft>
                <a:spcPts val="0"/>
              </a:spcAft>
              <a:buNone/>
            </a:pPr>
            <a:r>
              <a:rPr b="1" lang="es-419" sz="2100">
                <a:solidFill>
                  <a:schemeClr val="lt1"/>
                </a:solidFill>
              </a:rPr>
              <a:t>Misión</a:t>
            </a:r>
          </a:p>
        </p:txBody>
      </p:sp>
      <p:sp>
        <p:nvSpPr>
          <p:cNvPr id="103" name="Shape 103"/>
          <p:cNvSpPr txBox="1"/>
          <p:nvPr>
            <p:ph idx="4294967295" type="body"/>
          </p:nvPr>
        </p:nvSpPr>
        <p:spPr>
          <a:xfrm>
            <a:off x="317488" y="3886613"/>
            <a:ext cx="3999900" cy="1023900"/>
          </a:xfrm>
          <a:prstGeom prst="rect">
            <a:avLst/>
          </a:prstGeom>
        </p:spPr>
        <p:txBody>
          <a:bodyPr anchorCtr="0" anchor="t" bIns="91425" lIns="91425" rIns="91425" wrap="square" tIns="91425">
            <a:noAutofit/>
          </a:bodyPr>
          <a:lstStyle/>
          <a:p>
            <a:pPr lvl="0" algn="just">
              <a:spcBef>
                <a:spcPts val="0"/>
              </a:spcBef>
              <a:buNone/>
            </a:pPr>
            <a:r>
              <a:rPr lang="es-419" sz="1200">
                <a:solidFill>
                  <a:srgbClr val="ECECEC"/>
                </a:solidFill>
              </a:rPr>
              <a:t>Contribuir a mejorar la vida de nuestros usuarios, ayudándolos a actuar de la manera correcta ante una situación de emergencia, donde sea que se encuentren en el mundo. </a:t>
            </a:r>
          </a:p>
        </p:txBody>
      </p:sp>
      <p:sp>
        <p:nvSpPr>
          <p:cNvPr id="104" name="Shape 104"/>
          <p:cNvSpPr txBox="1"/>
          <p:nvPr>
            <p:ph idx="4294967295" type="body"/>
          </p:nvPr>
        </p:nvSpPr>
        <p:spPr>
          <a:xfrm>
            <a:off x="4826613" y="3330975"/>
            <a:ext cx="3999900" cy="530400"/>
          </a:xfrm>
          <a:prstGeom prst="rect">
            <a:avLst/>
          </a:prstGeom>
        </p:spPr>
        <p:txBody>
          <a:bodyPr anchorCtr="0" anchor="b" bIns="91425" lIns="91425" rIns="91425" wrap="square" tIns="91425">
            <a:noAutofit/>
          </a:bodyPr>
          <a:lstStyle/>
          <a:p>
            <a:pPr lvl="0">
              <a:lnSpc>
                <a:spcPct val="100000"/>
              </a:lnSpc>
              <a:spcBef>
                <a:spcPts val="0"/>
              </a:spcBef>
              <a:spcAft>
                <a:spcPts val="0"/>
              </a:spcAft>
              <a:buNone/>
            </a:pPr>
            <a:r>
              <a:rPr b="1" lang="es-419" sz="2100">
                <a:solidFill>
                  <a:schemeClr val="lt1"/>
                </a:solidFill>
              </a:rPr>
              <a:t>Visión</a:t>
            </a:r>
          </a:p>
        </p:txBody>
      </p:sp>
      <p:sp>
        <p:nvSpPr>
          <p:cNvPr id="105" name="Shape 105"/>
          <p:cNvSpPr txBox="1"/>
          <p:nvPr>
            <p:ph idx="4294967295" type="body"/>
          </p:nvPr>
        </p:nvSpPr>
        <p:spPr>
          <a:xfrm>
            <a:off x="4826613" y="3900813"/>
            <a:ext cx="3999900" cy="1009800"/>
          </a:xfrm>
          <a:prstGeom prst="rect">
            <a:avLst/>
          </a:prstGeom>
        </p:spPr>
        <p:txBody>
          <a:bodyPr anchorCtr="0" anchor="t" bIns="91425" lIns="91425" rIns="91425" wrap="square" tIns="91425">
            <a:noAutofit/>
          </a:bodyPr>
          <a:lstStyle/>
          <a:p>
            <a:pPr lvl="0" algn="just">
              <a:spcBef>
                <a:spcPts val="0"/>
              </a:spcBef>
              <a:buClr>
                <a:schemeClr val="dk1"/>
              </a:buClr>
              <a:buSzPct val="91666"/>
              <a:buFont typeface="Arial"/>
              <a:buNone/>
            </a:pPr>
            <a:r>
              <a:rPr lang="es-419" sz="1200">
                <a:solidFill>
                  <a:srgbClr val="ECECEC"/>
                </a:solidFill>
              </a:rPr>
              <a:t>HelpMe será la mejor ayuda para cualquier persona en situación de emergencia, y también para cualquier usuario quiera sentir que siempre está a salvo.</a:t>
            </a:r>
          </a:p>
          <a:p>
            <a:pPr lvl="0">
              <a:spcBef>
                <a:spcPts val="0"/>
              </a:spcBef>
              <a:buNone/>
            </a:pPr>
            <a:r>
              <a:t/>
            </a:r>
            <a:endParaRPr sz="1200"/>
          </a:p>
        </p:txBody>
      </p:sp>
      <p:pic>
        <p:nvPicPr>
          <p:cNvPr id="106" name="Shape 106"/>
          <p:cNvPicPr preferRelativeResize="0"/>
          <p:nvPr/>
        </p:nvPicPr>
        <p:blipFill>
          <a:blip r:embed="rId3">
            <a:alphaModFix/>
          </a:blip>
          <a:stretch>
            <a:fillRect/>
          </a:stretch>
        </p:blipFill>
        <p:spPr>
          <a:xfrm>
            <a:off x="5458613" y="245512"/>
            <a:ext cx="2911462" cy="2911462"/>
          </a:xfrm>
          <a:prstGeom prst="rect">
            <a:avLst/>
          </a:prstGeom>
          <a:noFill/>
          <a:ln>
            <a:noFill/>
          </a:ln>
        </p:spPr>
      </p:pic>
      <p:pic>
        <p:nvPicPr>
          <p:cNvPr id="107" name="Shape 107"/>
          <p:cNvPicPr preferRelativeResize="0"/>
          <p:nvPr/>
        </p:nvPicPr>
        <p:blipFill>
          <a:blip r:embed="rId4">
            <a:alphaModFix/>
          </a:blip>
          <a:stretch>
            <a:fillRect/>
          </a:stretch>
        </p:blipFill>
        <p:spPr>
          <a:xfrm>
            <a:off x="556063" y="232887"/>
            <a:ext cx="3522751" cy="2936688"/>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107"/>
                                        </p:tgtEl>
                                        <p:attrNameLst>
                                          <p:attrName>style.visibility</p:attrName>
                                        </p:attrNameLst>
                                      </p:cBhvr>
                                      <p:to>
                                        <p:strVal val="visible"/>
                                      </p:to>
                                    </p:set>
                                    <p:animEffect filter="fade" transition="in">
                                      <p:cBhvr>
                                        <p:cTn dur="1000"/>
                                        <p:tgtEl>
                                          <p:spTgt spid="107"/>
                                        </p:tgtEl>
                                      </p:cBhvr>
                                    </p:animEffect>
                                  </p:childTnLst>
                                </p:cTn>
                              </p:par>
                              <p:par>
                                <p:cTn fill="hold" nodeType="withEffect" presetClass="entr" presetID="10" presetSubtype="0">
                                  <p:stCondLst>
                                    <p:cond delay="0"/>
                                  </p:stCondLst>
                                  <p:childTnLst>
                                    <p:set>
                                      <p:cBhvr>
                                        <p:cTn dur="1" fill="hold">
                                          <p:stCondLst>
                                            <p:cond delay="0"/>
                                          </p:stCondLst>
                                        </p:cTn>
                                        <p:tgtEl>
                                          <p:spTgt spid="106"/>
                                        </p:tgtEl>
                                        <p:attrNameLst>
                                          <p:attrName>style.visibility</p:attrName>
                                        </p:attrNameLst>
                                      </p:cBhvr>
                                      <p:to>
                                        <p:strVal val="visible"/>
                                      </p:to>
                                    </p:set>
                                    <p:animEffect filter="fade" transition="in">
                                      <p:cBhvr>
                                        <p:cTn dur="1000"/>
                                        <p:tgtEl>
                                          <p:spTgt spid="106"/>
                                        </p:tgtEl>
                                      </p:cBhvr>
                                    </p:animEffect>
                                  </p:childTnLst>
                                </p:cTn>
                              </p:par>
                              <p:par>
                                <p:cTn fill="hold" nodeType="withEffect" presetClass="entr" presetID="10" presetSubtype="0">
                                  <p:stCondLst>
                                    <p:cond delay="0"/>
                                  </p:stCondLst>
                                  <p:childTnLst>
                                    <p:set>
                                      <p:cBhvr>
                                        <p:cTn dur="1" fill="hold">
                                          <p:stCondLst>
                                            <p:cond delay="0"/>
                                          </p:stCondLst>
                                        </p:cTn>
                                        <p:tgtEl>
                                          <p:spTgt spid="100"/>
                                        </p:tgtEl>
                                        <p:attrNameLst>
                                          <p:attrName>style.visibility</p:attrName>
                                        </p:attrNameLst>
                                      </p:cBhvr>
                                      <p:to>
                                        <p:strVal val="visible"/>
                                      </p:to>
                                    </p:set>
                                    <p:animEffect filter="fade" transition="in">
                                      <p:cBhvr>
                                        <p:cTn dur="1000"/>
                                        <p:tgtEl>
                                          <p:spTgt spid="100"/>
                                        </p:tgtEl>
                                      </p:cBhvr>
                                    </p:animEffect>
                                  </p:childTnLst>
                                </p:cTn>
                              </p:par>
                              <p:par>
                                <p:cTn fill="hold" nodeType="withEffect" presetClass="entr" presetID="10" presetSubtype="0">
                                  <p:stCondLst>
                                    <p:cond delay="0"/>
                                  </p:stCondLst>
                                  <p:childTnLst>
                                    <p:set>
                                      <p:cBhvr>
                                        <p:cTn dur="1" fill="hold">
                                          <p:stCondLst>
                                            <p:cond delay="0"/>
                                          </p:stCondLst>
                                        </p:cTn>
                                        <p:tgtEl>
                                          <p:spTgt spid="101"/>
                                        </p:tgtEl>
                                        <p:attrNameLst>
                                          <p:attrName>style.visibility</p:attrName>
                                        </p:attrNameLst>
                                      </p:cBhvr>
                                      <p:to>
                                        <p:strVal val="visible"/>
                                      </p:to>
                                    </p:set>
                                    <p:animEffect filter="fade" transition="in">
                                      <p:cBhvr>
                                        <p:cTn dur="1000"/>
                                        <p:tgtEl>
                                          <p:spTgt spid="101"/>
                                        </p:tgtEl>
                                      </p:cBhvr>
                                    </p:animEffect>
                                  </p:childTnLst>
                                </p:cTn>
                              </p:par>
                              <p:par>
                                <p:cTn fill="hold" nodeType="withEffect" presetClass="entr" presetID="10" presetSubtype="0">
                                  <p:stCondLst>
                                    <p:cond delay="0"/>
                                  </p:stCondLst>
                                  <p:childTnLst>
                                    <p:set>
                                      <p:cBhvr>
                                        <p:cTn dur="1" fill="hold">
                                          <p:stCondLst>
                                            <p:cond delay="0"/>
                                          </p:stCondLst>
                                        </p:cTn>
                                        <p:tgtEl>
                                          <p:spTgt spid="102"/>
                                        </p:tgtEl>
                                        <p:attrNameLst>
                                          <p:attrName>style.visibility</p:attrName>
                                        </p:attrNameLst>
                                      </p:cBhvr>
                                      <p:to>
                                        <p:strVal val="visible"/>
                                      </p:to>
                                    </p:set>
                                    <p:animEffect filter="fade" transition="in">
                                      <p:cBhvr>
                                        <p:cTn dur="1000"/>
                                        <p:tgtEl>
                                          <p:spTgt spid="102"/>
                                        </p:tgtEl>
                                      </p:cBhvr>
                                    </p:animEffect>
                                  </p:childTnLst>
                                </p:cTn>
                              </p:par>
                              <p:par>
                                <p:cTn fill="hold" nodeType="withEffect" presetClass="entr" presetID="10" presetSubtype="0">
                                  <p:stCondLst>
                                    <p:cond delay="0"/>
                                  </p:stCondLst>
                                  <p:childTnLst>
                                    <p:set>
                                      <p:cBhvr>
                                        <p:cTn dur="1" fill="hold">
                                          <p:stCondLst>
                                            <p:cond delay="0"/>
                                          </p:stCondLst>
                                        </p:cTn>
                                        <p:tgtEl>
                                          <p:spTgt spid="104"/>
                                        </p:tgtEl>
                                        <p:attrNameLst>
                                          <p:attrName>style.visibility</p:attrName>
                                        </p:attrNameLst>
                                      </p:cBhvr>
                                      <p:to>
                                        <p:strVal val="visible"/>
                                      </p:to>
                                    </p:set>
                                    <p:animEffect filter="fade" transition="in">
                                      <p:cBhvr>
                                        <p:cTn dur="1000"/>
                                        <p:tgtEl>
                                          <p:spTgt spid="104"/>
                                        </p:tgtEl>
                                      </p:cBhvr>
                                    </p:animEffect>
                                  </p:childTnLst>
                                </p:cTn>
                              </p:par>
                              <p:par>
                                <p:cTn fill="hold" nodeType="withEffect" presetClass="entr" presetID="10" presetSubtype="0">
                                  <p:stCondLst>
                                    <p:cond delay="0"/>
                                  </p:stCondLst>
                                  <p:childTnLst>
                                    <p:set>
                                      <p:cBhvr>
                                        <p:cTn dur="1" fill="hold">
                                          <p:stCondLst>
                                            <p:cond delay="0"/>
                                          </p:stCondLst>
                                        </p:cTn>
                                        <p:tgtEl>
                                          <p:spTgt spid="103"/>
                                        </p:tgtEl>
                                        <p:attrNameLst>
                                          <p:attrName>style.visibility</p:attrName>
                                        </p:attrNameLst>
                                      </p:cBhvr>
                                      <p:to>
                                        <p:strVal val="visible"/>
                                      </p:to>
                                    </p:set>
                                    <p:animEffect filter="fade" transition="in">
                                      <p:cBhvr>
                                        <p:cTn dur="1000"/>
                                        <p:tgtEl>
                                          <p:spTgt spid="103"/>
                                        </p:tgtEl>
                                      </p:cBhvr>
                                    </p:animEffect>
                                  </p:childTnLst>
                                </p:cTn>
                              </p:par>
                              <p:par>
                                <p:cTn fill="hold" nodeType="withEffect" presetClass="entr" presetID="10" presetSubtype="0">
                                  <p:stCondLst>
                                    <p:cond delay="0"/>
                                  </p:stCondLst>
                                  <p:childTnLst>
                                    <p:set>
                                      <p:cBhvr>
                                        <p:cTn dur="1" fill="hold">
                                          <p:stCondLst>
                                            <p:cond delay="0"/>
                                          </p:stCondLst>
                                        </p:cTn>
                                        <p:tgtEl>
                                          <p:spTgt spid="105"/>
                                        </p:tgtEl>
                                        <p:attrNameLst>
                                          <p:attrName>style.visibility</p:attrName>
                                        </p:attrNameLst>
                                      </p:cBhvr>
                                      <p:to>
                                        <p:strVal val="visible"/>
                                      </p:to>
                                    </p:set>
                                    <p:animEffect filter="fade" transition="in">
                                      <p:cBhvr>
                                        <p:cTn dur="1000"/>
                                        <p:tgtEl>
                                          <p:spTgt spid="10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2873AF">
            <a:alpha val="87310"/>
          </a:srgbClr>
        </a:solidFill>
      </p:bgPr>
    </p:bg>
    <p:spTree>
      <p:nvGrpSpPr>
        <p:cNvPr id="111" name="Shape 111"/>
        <p:cNvGrpSpPr/>
        <p:nvPr/>
      </p:nvGrpSpPr>
      <p:grpSpPr>
        <a:xfrm>
          <a:off x="0" y="0"/>
          <a:ext cx="0" cy="0"/>
          <a:chOff x="0" y="0"/>
          <a:chExt cx="0" cy="0"/>
        </a:xfrm>
      </p:grpSpPr>
      <p:pic>
        <p:nvPicPr>
          <p:cNvPr id="112" name="Shape 112"/>
          <p:cNvPicPr preferRelativeResize="0"/>
          <p:nvPr/>
        </p:nvPicPr>
        <p:blipFill>
          <a:blip r:embed="rId3">
            <a:alphaModFix/>
          </a:blip>
          <a:stretch>
            <a:fillRect/>
          </a:stretch>
        </p:blipFill>
        <p:spPr>
          <a:xfrm>
            <a:off x="381000" y="152400"/>
            <a:ext cx="2721769" cy="4838701"/>
          </a:xfrm>
          <a:prstGeom prst="rect">
            <a:avLst/>
          </a:prstGeom>
          <a:noFill/>
          <a:ln>
            <a:noFill/>
          </a:ln>
        </p:spPr>
      </p:pic>
      <p:pic>
        <p:nvPicPr>
          <p:cNvPr id="113" name="Shape 113"/>
          <p:cNvPicPr preferRelativeResize="0"/>
          <p:nvPr/>
        </p:nvPicPr>
        <p:blipFill>
          <a:blip r:embed="rId4">
            <a:alphaModFix/>
          </a:blip>
          <a:stretch>
            <a:fillRect/>
          </a:stretch>
        </p:blipFill>
        <p:spPr>
          <a:xfrm>
            <a:off x="3255169" y="152400"/>
            <a:ext cx="2721769" cy="4838701"/>
          </a:xfrm>
          <a:prstGeom prst="rect">
            <a:avLst/>
          </a:prstGeom>
          <a:noFill/>
          <a:ln>
            <a:noFill/>
          </a:ln>
        </p:spPr>
      </p:pic>
      <p:pic>
        <p:nvPicPr>
          <p:cNvPr id="114" name="Shape 114"/>
          <p:cNvPicPr preferRelativeResize="0"/>
          <p:nvPr/>
        </p:nvPicPr>
        <p:blipFill>
          <a:blip r:embed="rId5">
            <a:alphaModFix/>
          </a:blip>
          <a:stretch>
            <a:fillRect/>
          </a:stretch>
        </p:blipFill>
        <p:spPr>
          <a:xfrm>
            <a:off x="6129338" y="152400"/>
            <a:ext cx="2721769" cy="4838701"/>
          </a:xfrm>
          <a:prstGeom prst="rect">
            <a:avLst/>
          </a:prstGeom>
          <a:noFill/>
          <a:ln>
            <a:noFill/>
          </a:ln>
        </p:spPr>
      </p:pic>
      <p:pic>
        <p:nvPicPr>
          <p:cNvPr id="115" name="Shape 115"/>
          <p:cNvPicPr preferRelativeResize="0"/>
          <p:nvPr/>
        </p:nvPicPr>
        <p:blipFill rotWithShape="1">
          <a:blip r:embed="rId6">
            <a:alphaModFix/>
          </a:blip>
          <a:srcRect b="16827" l="0" r="0" t="44471"/>
          <a:stretch/>
        </p:blipFill>
        <p:spPr>
          <a:xfrm>
            <a:off x="1644400" y="627887"/>
            <a:ext cx="5650450" cy="38877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13"/>
                                        </p:tgtEl>
                                        <p:attrNameLst>
                                          <p:attrName>style.visibility</p:attrName>
                                        </p:attrNameLst>
                                      </p:cBhvr>
                                      <p:to>
                                        <p:strVal val="visible"/>
                                      </p:to>
                                    </p:set>
                                    <p:animEffect filter="fade" transition="in">
                                      <p:cBhvr>
                                        <p:cTn dur="1000"/>
                                        <p:tgtEl>
                                          <p:spTgt spid="113"/>
                                        </p:tgtEl>
                                      </p:cBhvr>
                                    </p:animEffect>
                                  </p:childTnLst>
                                </p:cTn>
                              </p:par>
                              <p:par>
                                <p:cTn fill="hold" nodeType="withEffect" presetClass="entr" presetID="10" presetSubtype="0">
                                  <p:stCondLst>
                                    <p:cond delay="0"/>
                                  </p:stCondLst>
                                  <p:childTnLst>
                                    <p:set>
                                      <p:cBhvr>
                                        <p:cTn dur="1" fill="hold">
                                          <p:stCondLst>
                                            <p:cond delay="0"/>
                                          </p:stCondLst>
                                        </p:cTn>
                                        <p:tgtEl>
                                          <p:spTgt spid="114"/>
                                        </p:tgtEl>
                                        <p:attrNameLst>
                                          <p:attrName>style.visibility</p:attrName>
                                        </p:attrNameLst>
                                      </p:cBhvr>
                                      <p:to>
                                        <p:strVal val="visible"/>
                                      </p:to>
                                    </p:set>
                                    <p:animEffect filter="fade" transition="in">
                                      <p:cBhvr>
                                        <p:cTn dur="1000"/>
                                        <p:tgtEl>
                                          <p:spTgt spid="114"/>
                                        </p:tgtEl>
                                      </p:cBhvr>
                                    </p:animEffect>
                                  </p:childTnLst>
                                </p:cTn>
                              </p:par>
                              <p:par>
                                <p:cTn fill="hold" nodeType="withEffect" presetClass="entr" presetID="10" presetSubtype="0">
                                  <p:stCondLst>
                                    <p:cond delay="0"/>
                                  </p:stCondLst>
                                  <p:childTnLst>
                                    <p:set>
                                      <p:cBhvr>
                                        <p:cTn dur="1" fill="hold">
                                          <p:stCondLst>
                                            <p:cond delay="0"/>
                                          </p:stCondLst>
                                        </p:cTn>
                                        <p:tgtEl>
                                          <p:spTgt spid="112"/>
                                        </p:tgtEl>
                                        <p:attrNameLst>
                                          <p:attrName>style.visibility</p:attrName>
                                        </p:attrNameLst>
                                      </p:cBhvr>
                                      <p:to>
                                        <p:strVal val="visible"/>
                                      </p:to>
                                    </p:set>
                                    <p:animEffect filter="fade" transition="in">
                                      <p:cBhvr>
                                        <p:cTn dur="1000"/>
                                        <p:tgtEl>
                                          <p:spTgt spid="11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5"/>
                                        </p:tgtEl>
                                        <p:attrNameLst>
                                          <p:attrName>style.visibility</p:attrName>
                                        </p:attrNameLst>
                                      </p:cBhvr>
                                      <p:to>
                                        <p:strVal val="visible"/>
                                      </p:to>
                                    </p:set>
                                    <p:animEffect filter="fade" transition="in">
                                      <p:cBhvr>
                                        <p:cTn dur="1000"/>
                                        <p:tgtEl>
                                          <p:spTgt spid="11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39922"/>
        </a:solidFill>
      </p:bgPr>
    </p:bg>
    <p:spTree>
      <p:nvGrpSpPr>
        <p:cNvPr id="119" name="Shape 119"/>
        <p:cNvGrpSpPr/>
        <p:nvPr/>
      </p:nvGrpSpPr>
      <p:grpSpPr>
        <a:xfrm>
          <a:off x="0" y="0"/>
          <a:ext cx="0" cy="0"/>
          <a:chOff x="0" y="0"/>
          <a:chExt cx="0" cy="0"/>
        </a:xfrm>
      </p:grpSpPr>
      <p:sp>
        <p:nvSpPr>
          <p:cNvPr id="120" name="Shape 120"/>
          <p:cNvSpPr txBox="1"/>
          <p:nvPr>
            <p:ph type="title"/>
          </p:nvPr>
        </p:nvSpPr>
        <p:spPr>
          <a:xfrm>
            <a:off x="311700" y="259075"/>
            <a:ext cx="2808000" cy="755700"/>
          </a:xfrm>
          <a:prstGeom prst="rect">
            <a:avLst/>
          </a:prstGeom>
        </p:spPr>
        <p:txBody>
          <a:bodyPr anchorCtr="0" anchor="b" bIns="91425" lIns="91425" rIns="91425" wrap="square" tIns="91425">
            <a:noAutofit/>
          </a:bodyPr>
          <a:lstStyle/>
          <a:p>
            <a:pPr lvl="0">
              <a:spcBef>
                <a:spcPts val="0"/>
              </a:spcBef>
              <a:buNone/>
            </a:pPr>
            <a:r>
              <a:rPr b="1" lang="es-419">
                <a:solidFill>
                  <a:schemeClr val="lt1"/>
                </a:solidFill>
              </a:rPr>
              <a:t>HelpMe!</a:t>
            </a:r>
          </a:p>
        </p:txBody>
      </p:sp>
      <p:sp>
        <p:nvSpPr>
          <p:cNvPr id="121" name="Shape 121"/>
          <p:cNvSpPr txBox="1"/>
          <p:nvPr>
            <p:ph idx="1" type="body"/>
          </p:nvPr>
        </p:nvSpPr>
        <p:spPr>
          <a:xfrm>
            <a:off x="311700" y="1070250"/>
            <a:ext cx="2808000" cy="1963500"/>
          </a:xfrm>
          <a:prstGeom prst="rect">
            <a:avLst/>
          </a:prstGeom>
        </p:spPr>
        <p:txBody>
          <a:bodyPr anchorCtr="0" anchor="t" bIns="91425" lIns="91425" rIns="91425" wrap="square" tIns="91425">
            <a:noAutofit/>
          </a:bodyPr>
          <a:lstStyle/>
          <a:p>
            <a:pPr lvl="0" algn="just">
              <a:spcBef>
                <a:spcPts val="0"/>
              </a:spcBef>
              <a:buNone/>
            </a:pPr>
            <a:r>
              <a:rPr lang="es-419" sz="1400">
                <a:solidFill>
                  <a:srgbClr val="ECECEC"/>
                </a:solidFill>
              </a:rPr>
              <a:t>Es una aplicación dinámica, fácil de usar y de entender, para cuando se presenta una emergencia. Combina lo que toda aplicación de este rubro desea tener, al mismo tiempo de funcionar en todo el mundo.</a:t>
            </a:r>
          </a:p>
        </p:txBody>
      </p:sp>
      <p:pic>
        <p:nvPicPr>
          <p:cNvPr descr="Laptop Chromebook abierto" id="122" name="Shape 122"/>
          <p:cNvPicPr preferRelativeResize="0"/>
          <p:nvPr/>
        </p:nvPicPr>
        <p:blipFill>
          <a:blip r:embed="rId3">
            <a:alphaModFix/>
          </a:blip>
          <a:stretch>
            <a:fillRect/>
          </a:stretch>
        </p:blipFill>
        <p:spPr>
          <a:xfrm>
            <a:off x="3119700" y="555600"/>
            <a:ext cx="5591976" cy="3316000"/>
          </a:xfrm>
          <a:prstGeom prst="rect">
            <a:avLst/>
          </a:prstGeom>
          <a:noFill/>
          <a:ln>
            <a:noFill/>
          </a:ln>
        </p:spPr>
      </p:pic>
      <p:pic>
        <p:nvPicPr>
          <p:cNvPr id="123" name="Shape 123"/>
          <p:cNvPicPr preferRelativeResize="0"/>
          <p:nvPr/>
        </p:nvPicPr>
        <p:blipFill rotWithShape="1">
          <a:blip r:embed="rId4">
            <a:alphaModFix/>
          </a:blip>
          <a:srcRect b="0" l="5347" r="6995" t="0"/>
          <a:stretch/>
        </p:blipFill>
        <p:spPr>
          <a:xfrm>
            <a:off x="3730100" y="820100"/>
            <a:ext cx="4371176" cy="2350400"/>
          </a:xfrm>
          <a:prstGeom prst="rect">
            <a:avLst/>
          </a:prstGeom>
          <a:noFill/>
          <a:ln>
            <a:noFill/>
          </a:ln>
        </p:spPr>
      </p:pic>
      <p:pic>
        <p:nvPicPr>
          <p:cNvPr id="124" name="Shape 124"/>
          <p:cNvPicPr preferRelativeResize="0"/>
          <p:nvPr/>
        </p:nvPicPr>
        <p:blipFill>
          <a:blip r:embed="rId5">
            <a:alphaModFix/>
          </a:blip>
          <a:stretch>
            <a:fillRect/>
          </a:stretch>
        </p:blipFill>
        <p:spPr>
          <a:xfrm>
            <a:off x="7126251" y="1875200"/>
            <a:ext cx="1495024" cy="2657824"/>
          </a:xfrm>
          <a:prstGeom prst="rect">
            <a:avLst/>
          </a:prstGeom>
          <a:noFill/>
          <a:ln>
            <a:noFill/>
          </a:ln>
        </p:spPr>
      </p:pic>
      <p:pic>
        <p:nvPicPr>
          <p:cNvPr descr="Smartphone negro en posición vertical" id="125" name="Shape 125"/>
          <p:cNvPicPr preferRelativeResize="0"/>
          <p:nvPr/>
        </p:nvPicPr>
        <p:blipFill>
          <a:blip r:embed="rId6">
            <a:alphaModFix/>
          </a:blip>
          <a:stretch>
            <a:fillRect/>
          </a:stretch>
        </p:blipFill>
        <p:spPr>
          <a:xfrm>
            <a:off x="7064341" y="1640863"/>
            <a:ext cx="1618859" cy="317939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125"/>
                                        </p:tgtEl>
                                        <p:attrNameLst>
                                          <p:attrName>style.visibility</p:attrName>
                                        </p:attrNameLst>
                                      </p:cBhvr>
                                      <p:to>
                                        <p:strVal val="visible"/>
                                      </p:to>
                                    </p:set>
                                    <p:animEffect filter="fade" transition="in">
                                      <p:cBhvr>
                                        <p:cTn dur="1000"/>
                                        <p:tgtEl>
                                          <p:spTgt spid="125"/>
                                        </p:tgtEl>
                                      </p:cBhvr>
                                    </p:animEffect>
                                  </p:childTnLst>
                                </p:cTn>
                              </p:par>
                              <p:par>
                                <p:cTn fill="hold" nodeType="withEffect" presetClass="entr" presetID="10" presetSubtype="0">
                                  <p:stCondLst>
                                    <p:cond delay="0"/>
                                  </p:stCondLst>
                                  <p:childTnLst>
                                    <p:set>
                                      <p:cBhvr>
                                        <p:cTn dur="1" fill="hold">
                                          <p:stCondLst>
                                            <p:cond delay="0"/>
                                          </p:stCondLst>
                                        </p:cTn>
                                        <p:tgtEl>
                                          <p:spTgt spid="122"/>
                                        </p:tgtEl>
                                        <p:attrNameLst>
                                          <p:attrName>style.visibility</p:attrName>
                                        </p:attrNameLst>
                                      </p:cBhvr>
                                      <p:to>
                                        <p:strVal val="visible"/>
                                      </p:to>
                                    </p:set>
                                    <p:animEffect filter="fade" transition="in">
                                      <p:cBhvr>
                                        <p:cTn dur="1000"/>
                                        <p:tgtEl>
                                          <p:spTgt spid="122"/>
                                        </p:tgtEl>
                                      </p:cBhvr>
                                    </p:animEffect>
                                  </p:childTnLst>
                                </p:cTn>
                              </p:par>
                              <p:par>
                                <p:cTn fill="hold" nodeType="withEffect" presetClass="entr" presetID="10" presetSubtype="0">
                                  <p:stCondLst>
                                    <p:cond delay="0"/>
                                  </p:stCondLst>
                                  <p:childTnLst>
                                    <p:set>
                                      <p:cBhvr>
                                        <p:cTn dur="1" fill="hold">
                                          <p:stCondLst>
                                            <p:cond delay="0"/>
                                          </p:stCondLst>
                                        </p:cTn>
                                        <p:tgtEl>
                                          <p:spTgt spid="124"/>
                                        </p:tgtEl>
                                        <p:attrNameLst>
                                          <p:attrName>style.visibility</p:attrName>
                                        </p:attrNameLst>
                                      </p:cBhvr>
                                      <p:to>
                                        <p:strVal val="visible"/>
                                      </p:to>
                                    </p:set>
                                    <p:animEffect filter="fade" transition="in">
                                      <p:cBhvr>
                                        <p:cTn dur="1000"/>
                                        <p:tgtEl>
                                          <p:spTgt spid="124"/>
                                        </p:tgtEl>
                                      </p:cBhvr>
                                    </p:animEffect>
                                  </p:childTnLst>
                                </p:cTn>
                              </p:par>
                              <p:par>
                                <p:cTn fill="hold" nodeType="withEffect" presetClass="entr" presetID="10" presetSubtype="0">
                                  <p:stCondLst>
                                    <p:cond delay="0"/>
                                  </p:stCondLst>
                                  <p:childTnLst>
                                    <p:set>
                                      <p:cBhvr>
                                        <p:cTn dur="1" fill="hold">
                                          <p:stCondLst>
                                            <p:cond delay="0"/>
                                          </p:stCondLst>
                                        </p:cTn>
                                        <p:tgtEl>
                                          <p:spTgt spid="123"/>
                                        </p:tgtEl>
                                        <p:attrNameLst>
                                          <p:attrName>style.visibility</p:attrName>
                                        </p:attrNameLst>
                                      </p:cBhvr>
                                      <p:to>
                                        <p:strVal val="visible"/>
                                      </p:to>
                                    </p:set>
                                    <p:animEffect filter="fade" transition="in">
                                      <p:cBhvr>
                                        <p:cTn dur="1000"/>
                                        <p:tgtEl>
                                          <p:spTgt spid="123"/>
                                        </p:tgtEl>
                                      </p:cBhvr>
                                    </p:animEffect>
                                  </p:childTnLst>
                                </p:cTn>
                              </p:par>
                              <p:par>
                                <p:cTn fill="hold" nodeType="withEffect" presetClass="entr" presetID="10" presetSubtype="0">
                                  <p:stCondLst>
                                    <p:cond delay="0"/>
                                  </p:stCondLst>
                                  <p:childTnLst>
                                    <p:set>
                                      <p:cBhvr>
                                        <p:cTn dur="1" fill="hold">
                                          <p:stCondLst>
                                            <p:cond delay="0"/>
                                          </p:stCondLst>
                                        </p:cTn>
                                        <p:tgtEl>
                                          <p:spTgt spid="121"/>
                                        </p:tgtEl>
                                        <p:attrNameLst>
                                          <p:attrName>style.visibility</p:attrName>
                                        </p:attrNameLst>
                                      </p:cBhvr>
                                      <p:to>
                                        <p:strVal val="visible"/>
                                      </p:to>
                                    </p:set>
                                    <p:animEffect filter="fade" transition="in">
                                      <p:cBhvr>
                                        <p:cTn dur="1000"/>
                                        <p:tgtEl>
                                          <p:spTgt spid="121"/>
                                        </p:tgtEl>
                                      </p:cBhvr>
                                    </p:animEffect>
                                  </p:childTnLst>
                                </p:cTn>
                              </p:par>
                              <p:par>
                                <p:cTn fill="hold" nodeType="withEffect" presetClass="entr" presetID="10" presetSubtype="0">
                                  <p:stCondLst>
                                    <p:cond delay="0"/>
                                  </p:stCondLst>
                                  <p:childTnLst>
                                    <p:set>
                                      <p:cBhvr>
                                        <p:cTn dur="1" fill="hold">
                                          <p:stCondLst>
                                            <p:cond delay="0"/>
                                          </p:stCondLst>
                                        </p:cTn>
                                        <p:tgtEl>
                                          <p:spTgt spid="120"/>
                                        </p:tgtEl>
                                        <p:attrNameLst>
                                          <p:attrName>style.visibility</p:attrName>
                                        </p:attrNameLst>
                                      </p:cBhvr>
                                      <p:to>
                                        <p:strVal val="visible"/>
                                      </p:to>
                                    </p:set>
                                    <p:animEffect filter="fade" transition="in">
                                      <p:cBhvr>
                                        <p:cTn dur="1000"/>
                                        <p:tgtEl>
                                          <p:spTgt spid="12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2873AF">
            <a:alpha val="87310"/>
          </a:srgbClr>
        </a:solidFill>
      </p:bgPr>
    </p:bg>
    <p:spTree>
      <p:nvGrpSpPr>
        <p:cNvPr id="129" name="Shape 129"/>
        <p:cNvGrpSpPr/>
        <p:nvPr/>
      </p:nvGrpSpPr>
      <p:grpSpPr>
        <a:xfrm>
          <a:off x="0" y="0"/>
          <a:ext cx="0" cy="0"/>
          <a:chOff x="0" y="0"/>
          <a:chExt cx="0" cy="0"/>
        </a:xfrm>
      </p:grpSpPr>
      <p:sp>
        <p:nvSpPr>
          <p:cNvPr id="130" name="Shape 130"/>
          <p:cNvSpPr txBox="1"/>
          <p:nvPr>
            <p:ph type="title"/>
          </p:nvPr>
        </p:nvSpPr>
        <p:spPr>
          <a:xfrm>
            <a:off x="569600" y="2321025"/>
            <a:ext cx="3227100" cy="702000"/>
          </a:xfrm>
          <a:prstGeom prst="rect">
            <a:avLst/>
          </a:prstGeom>
        </p:spPr>
        <p:txBody>
          <a:bodyPr anchorCtr="0" anchor="b" bIns="91425" lIns="91425" rIns="91425" wrap="square" tIns="91425">
            <a:noAutofit/>
          </a:bodyPr>
          <a:lstStyle/>
          <a:p>
            <a:pPr lvl="0" rtl="0">
              <a:spcBef>
                <a:spcPts val="0"/>
              </a:spcBef>
              <a:buNone/>
            </a:pPr>
            <a:r>
              <a:rPr b="1" lang="es-419" sz="3600">
                <a:solidFill>
                  <a:schemeClr val="lt1"/>
                </a:solidFill>
              </a:rPr>
              <a:t>Retrospectiva</a:t>
            </a:r>
          </a:p>
        </p:txBody>
      </p:sp>
      <p:pic>
        <p:nvPicPr>
          <p:cNvPr id="131" name="Shape 131"/>
          <p:cNvPicPr preferRelativeResize="0"/>
          <p:nvPr/>
        </p:nvPicPr>
        <p:blipFill>
          <a:blip r:embed="rId3">
            <a:alphaModFix/>
          </a:blip>
          <a:stretch>
            <a:fillRect/>
          </a:stretch>
        </p:blipFill>
        <p:spPr>
          <a:xfrm>
            <a:off x="4565750" y="152400"/>
            <a:ext cx="4059893" cy="48387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131"/>
                                        </p:tgtEl>
                                        <p:attrNameLst>
                                          <p:attrName>style.visibility</p:attrName>
                                        </p:attrNameLst>
                                      </p:cBhvr>
                                      <p:to>
                                        <p:strVal val="visible"/>
                                      </p:to>
                                    </p:set>
                                    <p:animEffect filter="fade" transition="in">
                                      <p:cBhvr>
                                        <p:cTn dur="1000"/>
                                        <p:tgtEl>
                                          <p:spTgt spid="131"/>
                                        </p:tgtEl>
                                      </p:cBhvr>
                                    </p:animEffect>
                                  </p:childTnLst>
                                </p:cTn>
                              </p:par>
                              <p:par>
                                <p:cTn fill="hold" nodeType="withEffect" presetClass="entr" presetID="10" presetSubtype="0">
                                  <p:stCondLst>
                                    <p:cond delay="0"/>
                                  </p:stCondLst>
                                  <p:childTnLst>
                                    <p:set>
                                      <p:cBhvr>
                                        <p:cTn dur="1" fill="hold">
                                          <p:stCondLst>
                                            <p:cond delay="0"/>
                                          </p:stCondLst>
                                        </p:cTn>
                                        <p:tgtEl>
                                          <p:spTgt spid="130"/>
                                        </p:tgtEl>
                                        <p:attrNameLst>
                                          <p:attrName>style.visibility</p:attrName>
                                        </p:attrNameLst>
                                      </p:cBhvr>
                                      <p:to>
                                        <p:strVal val="visible"/>
                                      </p:to>
                                    </p:set>
                                    <p:animEffect filter="fade" transition="in">
                                      <p:cBhvr>
                                        <p:cTn dur="1000"/>
                                        <p:tgtEl>
                                          <p:spTgt spid="13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39922"/>
        </a:solidFill>
      </p:bgPr>
    </p:bg>
    <p:spTree>
      <p:nvGrpSpPr>
        <p:cNvPr id="135" name="Shape 135"/>
        <p:cNvGrpSpPr/>
        <p:nvPr/>
      </p:nvGrpSpPr>
      <p:grpSpPr>
        <a:xfrm>
          <a:off x="0" y="0"/>
          <a:ext cx="0" cy="0"/>
          <a:chOff x="0" y="0"/>
          <a:chExt cx="0" cy="0"/>
        </a:xfrm>
      </p:grpSpPr>
      <p:sp>
        <p:nvSpPr>
          <p:cNvPr id="136" name="Shape 136"/>
          <p:cNvSpPr txBox="1"/>
          <p:nvPr>
            <p:ph type="title"/>
          </p:nvPr>
        </p:nvSpPr>
        <p:spPr>
          <a:xfrm>
            <a:off x="311700" y="364600"/>
            <a:ext cx="1558800" cy="490500"/>
          </a:xfrm>
          <a:prstGeom prst="rect">
            <a:avLst/>
          </a:prstGeom>
        </p:spPr>
        <p:txBody>
          <a:bodyPr anchorCtr="0" anchor="b" bIns="91425" lIns="91425" rIns="91425" wrap="square" tIns="91425">
            <a:noAutofit/>
          </a:bodyPr>
          <a:lstStyle/>
          <a:p>
            <a:pPr lvl="0" rtl="0">
              <a:spcBef>
                <a:spcPts val="0"/>
              </a:spcBef>
              <a:buNone/>
            </a:pPr>
            <a:r>
              <a:rPr lang="es-419" sz="1800" u="sng">
                <a:solidFill>
                  <a:schemeClr val="lt1"/>
                </a:solidFill>
              </a:rPr>
              <a:t>Contactanos</a:t>
            </a:r>
          </a:p>
        </p:txBody>
      </p:sp>
      <p:pic>
        <p:nvPicPr>
          <p:cNvPr id="137" name="Shape 137"/>
          <p:cNvPicPr preferRelativeResize="0"/>
          <p:nvPr/>
        </p:nvPicPr>
        <p:blipFill>
          <a:blip r:embed="rId3">
            <a:alphaModFix/>
          </a:blip>
          <a:stretch>
            <a:fillRect/>
          </a:stretch>
        </p:blipFill>
        <p:spPr>
          <a:xfrm>
            <a:off x="4597275" y="547075"/>
            <a:ext cx="3961975" cy="3206625"/>
          </a:xfrm>
          <a:prstGeom prst="rect">
            <a:avLst/>
          </a:prstGeom>
          <a:noFill/>
          <a:ln>
            <a:noFill/>
          </a:ln>
        </p:spPr>
      </p:pic>
      <p:sp>
        <p:nvSpPr>
          <p:cNvPr id="138" name="Shape 138"/>
          <p:cNvSpPr txBox="1"/>
          <p:nvPr/>
        </p:nvSpPr>
        <p:spPr>
          <a:xfrm>
            <a:off x="311700" y="4219725"/>
            <a:ext cx="6164100" cy="615900"/>
          </a:xfrm>
          <a:prstGeom prst="rect">
            <a:avLst/>
          </a:prstGeom>
          <a:noFill/>
          <a:ln>
            <a:noFill/>
          </a:ln>
        </p:spPr>
        <p:txBody>
          <a:bodyPr anchorCtr="0" anchor="t" bIns="91425" lIns="91425" rIns="91425" wrap="square" tIns="91425">
            <a:noAutofit/>
          </a:bodyPr>
          <a:lstStyle/>
          <a:p>
            <a:pPr lvl="0">
              <a:spcBef>
                <a:spcPts val="0"/>
              </a:spcBef>
              <a:buNone/>
            </a:pPr>
            <a:r>
              <a:rPr lang="es-419" sz="1800">
                <a:solidFill>
                  <a:schemeClr val="lt1"/>
                </a:solidFill>
              </a:rPr>
              <a:t>Ilanit Jamilis - </a:t>
            </a:r>
            <a:r>
              <a:rPr b="1" lang="es-419" sz="1800" u="sng">
                <a:solidFill>
                  <a:srgbClr val="2873AF"/>
                </a:solidFill>
                <a:hlinkClick r:id="rId4"/>
              </a:rPr>
              <a:t>ilanitsj@gmail.com</a:t>
            </a:r>
            <a:r>
              <a:rPr b="1" lang="es-419" sz="1800">
                <a:solidFill>
                  <a:srgbClr val="2873AF"/>
                </a:solidFill>
              </a:rPr>
              <a:t> </a:t>
            </a:r>
            <a:br>
              <a:rPr b="1" lang="es-419" sz="1800">
                <a:solidFill>
                  <a:srgbClr val="2873AF"/>
                </a:solidFill>
              </a:rPr>
            </a:br>
            <a:r>
              <a:rPr lang="es-419" sz="1800">
                <a:solidFill>
                  <a:schemeClr val="lt1"/>
                </a:solidFill>
              </a:rPr>
              <a:t>Guadalupe Carranza - </a:t>
            </a:r>
            <a:r>
              <a:rPr b="1" lang="es-419" sz="1800" u="sng">
                <a:solidFill>
                  <a:srgbClr val="2873AF"/>
                </a:solidFill>
                <a:hlinkClick r:id="rId5"/>
              </a:rPr>
              <a:t>guadacarranza.2005@gmail.com</a:t>
            </a:r>
            <a:r>
              <a:rPr b="1" lang="es-419" sz="1800">
                <a:solidFill>
                  <a:srgbClr val="2873AF"/>
                </a:solidFill>
              </a:rPr>
              <a:t> </a:t>
            </a:r>
          </a:p>
        </p:txBody>
      </p:sp>
      <p:grpSp>
        <p:nvGrpSpPr>
          <p:cNvPr id="139" name="Shape 139"/>
          <p:cNvGrpSpPr/>
          <p:nvPr/>
        </p:nvGrpSpPr>
        <p:grpSpPr>
          <a:xfrm>
            <a:off x="394075" y="1596663"/>
            <a:ext cx="3278300" cy="655250"/>
            <a:chOff x="394075" y="1596663"/>
            <a:chExt cx="3278300" cy="655250"/>
          </a:xfrm>
        </p:grpSpPr>
        <p:pic>
          <p:nvPicPr>
            <p:cNvPr id="140" name="Shape 140"/>
            <p:cNvPicPr preferRelativeResize="0"/>
            <p:nvPr/>
          </p:nvPicPr>
          <p:blipFill>
            <a:blip r:embed="rId6">
              <a:alphaModFix/>
            </a:blip>
            <a:stretch>
              <a:fillRect/>
            </a:stretch>
          </p:blipFill>
          <p:spPr>
            <a:xfrm>
              <a:off x="394075" y="1596663"/>
              <a:ext cx="655250" cy="655250"/>
            </a:xfrm>
            <a:prstGeom prst="rect">
              <a:avLst/>
            </a:prstGeom>
            <a:noFill/>
            <a:ln>
              <a:noFill/>
            </a:ln>
          </p:spPr>
        </p:pic>
        <p:sp>
          <p:nvSpPr>
            <p:cNvPr id="141" name="Shape 141"/>
            <p:cNvSpPr txBox="1"/>
            <p:nvPr/>
          </p:nvSpPr>
          <p:spPr>
            <a:xfrm>
              <a:off x="1269675" y="1679038"/>
              <a:ext cx="2402700" cy="490500"/>
            </a:xfrm>
            <a:prstGeom prst="rect">
              <a:avLst/>
            </a:prstGeom>
            <a:noFill/>
            <a:ln>
              <a:noFill/>
            </a:ln>
          </p:spPr>
          <p:txBody>
            <a:bodyPr anchorCtr="0" anchor="t" bIns="91425" lIns="91425" rIns="91425" wrap="square" tIns="91425">
              <a:noAutofit/>
            </a:bodyPr>
            <a:lstStyle/>
            <a:p>
              <a:pPr lvl="0" rtl="0">
                <a:spcBef>
                  <a:spcPts val="0"/>
                </a:spcBef>
                <a:buNone/>
              </a:pPr>
              <a:r>
                <a:rPr b="1" lang="es-419" sz="1800">
                  <a:solidFill>
                    <a:schemeClr val="lt1"/>
                  </a:solidFill>
                </a:rPr>
                <a:t>/HelpMeEmergency</a:t>
              </a:r>
            </a:p>
          </p:txBody>
        </p:sp>
      </p:grpSp>
      <p:grpSp>
        <p:nvGrpSpPr>
          <p:cNvPr id="142" name="Shape 142"/>
          <p:cNvGrpSpPr/>
          <p:nvPr/>
        </p:nvGrpSpPr>
        <p:grpSpPr>
          <a:xfrm>
            <a:off x="394075" y="2765375"/>
            <a:ext cx="5096275" cy="655250"/>
            <a:chOff x="394075" y="2765375"/>
            <a:chExt cx="5096275" cy="655250"/>
          </a:xfrm>
        </p:grpSpPr>
        <p:sp>
          <p:nvSpPr>
            <p:cNvPr id="143" name="Shape 143"/>
            <p:cNvSpPr txBox="1"/>
            <p:nvPr/>
          </p:nvSpPr>
          <p:spPr>
            <a:xfrm>
              <a:off x="1189850" y="2847738"/>
              <a:ext cx="4300500" cy="490500"/>
            </a:xfrm>
            <a:prstGeom prst="rect">
              <a:avLst/>
            </a:prstGeom>
            <a:noFill/>
            <a:ln>
              <a:noFill/>
            </a:ln>
          </p:spPr>
          <p:txBody>
            <a:bodyPr anchorCtr="0" anchor="t" bIns="91425" lIns="91425" rIns="91425" wrap="square" tIns="91425">
              <a:noAutofit/>
            </a:bodyPr>
            <a:lstStyle/>
            <a:p>
              <a:pPr lvl="0">
                <a:spcBef>
                  <a:spcPts val="0"/>
                </a:spcBef>
                <a:buNone/>
              </a:pPr>
              <a:r>
                <a:rPr b="1" lang="es-419" sz="1800">
                  <a:solidFill>
                    <a:schemeClr val="lt1"/>
                  </a:solidFill>
                </a:rPr>
                <a:t>helpme_proyectofinal</a:t>
              </a:r>
              <a:r>
                <a:rPr b="1" lang="es-419" sz="1800">
                  <a:solidFill>
                    <a:schemeClr val="lt1"/>
                  </a:solidFill>
                </a:rPr>
                <a:t>@outlook.com</a:t>
              </a:r>
            </a:p>
          </p:txBody>
        </p:sp>
        <p:pic>
          <p:nvPicPr>
            <p:cNvPr id="144" name="Shape 144"/>
            <p:cNvPicPr preferRelativeResize="0"/>
            <p:nvPr/>
          </p:nvPicPr>
          <p:blipFill>
            <a:blip r:embed="rId7">
              <a:alphaModFix/>
            </a:blip>
            <a:stretch>
              <a:fillRect/>
            </a:stretch>
          </p:blipFill>
          <p:spPr>
            <a:xfrm>
              <a:off x="394075" y="2765375"/>
              <a:ext cx="655250" cy="655250"/>
            </a:xfrm>
            <a:prstGeom prst="rect">
              <a:avLst/>
            </a:prstGeom>
            <a:noFill/>
            <a:ln>
              <a:noFill/>
            </a:ln>
          </p:spPr>
        </p:pic>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136"/>
                                        </p:tgtEl>
                                        <p:attrNameLst>
                                          <p:attrName>style.visibility</p:attrName>
                                        </p:attrNameLst>
                                      </p:cBhvr>
                                      <p:to>
                                        <p:strVal val="visible"/>
                                      </p:to>
                                    </p:set>
                                    <p:animEffect filter="fade" transition="in">
                                      <p:cBhvr>
                                        <p:cTn dur="1000"/>
                                        <p:tgtEl>
                                          <p:spTgt spid="136"/>
                                        </p:tgtEl>
                                      </p:cBhvr>
                                    </p:animEffect>
                                  </p:childTnLst>
                                </p:cTn>
                              </p:par>
                              <p:par>
                                <p:cTn fill="hold" nodeType="withEffect" presetClass="entr" presetID="10" presetSubtype="0">
                                  <p:stCondLst>
                                    <p:cond delay="0"/>
                                  </p:stCondLst>
                                  <p:childTnLst>
                                    <p:set>
                                      <p:cBhvr>
                                        <p:cTn dur="1" fill="hold">
                                          <p:stCondLst>
                                            <p:cond delay="0"/>
                                          </p:stCondLst>
                                        </p:cTn>
                                        <p:tgtEl>
                                          <p:spTgt spid="137"/>
                                        </p:tgtEl>
                                        <p:attrNameLst>
                                          <p:attrName>style.visibility</p:attrName>
                                        </p:attrNameLst>
                                      </p:cBhvr>
                                      <p:to>
                                        <p:strVal val="visible"/>
                                      </p:to>
                                    </p:set>
                                    <p:animEffect filter="fade" transition="in">
                                      <p:cBhvr>
                                        <p:cTn dur="1000"/>
                                        <p:tgtEl>
                                          <p:spTgt spid="137"/>
                                        </p:tgtEl>
                                      </p:cBhvr>
                                    </p:animEffect>
                                  </p:childTnLst>
                                </p:cTn>
                              </p:par>
                              <p:par>
                                <p:cTn fill="hold" nodeType="withEffect" presetClass="entr" presetID="10" presetSubtype="0">
                                  <p:stCondLst>
                                    <p:cond delay="0"/>
                                  </p:stCondLst>
                                  <p:childTnLst>
                                    <p:set>
                                      <p:cBhvr>
                                        <p:cTn dur="1" fill="hold">
                                          <p:stCondLst>
                                            <p:cond delay="0"/>
                                          </p:stCondLst>
                                        </p:cTn>
                                        <p:tgtEl>
                                          <p:spTgt spid="139"/>
                                        </p:tgtEl>
                                        <p:attrNameLst>
                                          <p:attrName>style.visibility</p:attrName>
                                        </p:attrNameLst>
                                      </p:cBhvr>
                                      <p:to>
                                        <p:strVal val="visible"/>
                                      </p:to>
                                    </p:set>
                                    <p:animEffect filter="fade" transition="in">
                                      <p:cBhvr>
                                        <p:cTn dur="1000"/>
                                        <p:tgtEl>
                                          <p:spTgt spid="139"/>
                                        </p:tgtEl>
                                      </p:cBhvr>
                                    </p:animEffect>
                                  </p:childTnLst>
                                </p:cTn>
                              </p:par>
                              <p:par>
                                <p:cTn fill="hold" nodeType="withEffect" presetClass="entr" presetID="10" presetSubtype="0">
                                  <p:stCondLst>
                                    <p:cond delay="0"/>
                                  </p:stCondLst>
                                  <p:childTnLst>
                                    <p:set>
                                      <p:cBhvr>
                                        <p:cTn dur="1" fill="hold">
                                          <p:stCondLst>
                                            <p:cond delay="0"/>
                                          </p:stCondLst>
                                        </p:cTn>
                                        <p:tgtEl>
                                          <p:spTgt spid="142"/>
                                        </p:tgtEl>
                                        <p:attrNameLst>
                                          <p:attrName>style.visibility</p:attrName>
                                        </p:attrNameLst>
                                      </p:cBhvr>
                                      <p:to>
                                        <p:strVal val="visible"/>
                                      </p:to>
                                    </p:set>
                                    <p:animEffect filter="fade" transition="in">
                                      <p:cBhvr>
                                        <p:cTn dur="1000"/>
                                        <p:tgtEl>
                                          <p:spTgt spid="142"/>
                                        </p:tgtEl>
                                      </p:cBhvr>
                                    </p:animEffect>
                                  </p:childTnLst>
                                </p:cTn>
                              </p:par>
                              <p:par>
                                <p:cTn fill="hold" nodeType="withEffect" presetClass="entr" presetID="10" presetSubtype="0">
                                  <p:stCondLst>
                                    <p:cond delay="0"/>
                                  </p:stCondLst>
                                  <p:childTnLst>
                                    <p:set>
                                      <p:cBhvr>
                                        <p:cTn dur="1" fill="hold">
                                          <p:stCondLst>
                                            <p:cond delay="0"/>
                                          </p:stCondLst>
                                        </p:cTn>
                                        <p:tgtEl>
                                          <p:spTgt spid="138"/>
                                        </p:tgtEl>
                                        <p:attrNameLst>
                                          <p:attrName>style.visibility</p:attrName>
                                        </p:attrNameLst>
                                      </p:cBhvr>
                                      <p:to>
                                        <p:strVal val="visible"/>
                                      </p:to>
                                    </p:set>
                                    <p:animEffect filter="fade" transition="in">
                                      <p:cBhvr>
                                        <p:cTn dur="1000"/>
                                        <p:tgtEl>
                                          <p:spTgt spid="13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